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notesSlides/notesSlide11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notesSlides/notesSlide12.xml" ContentType="application/vnd.openxmlformats-officedocument.presentationml.notesSlide+xml"/>
  <Override PartName="/ppt/charts/chart38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54"/>
  </p:notesMasterIdLst>
  <p:sldIdLst>
    <p:sldId id="456" r:id="rId2"/>
    <p:sldId id="564" r:id="rId3"/>
    <p:sldId id="714" r:id="rId4"/>
    <p:sldId id="669" r:id="rId5"/>
    <p:sldId id="644" r:id="rId6"/>
    <p:sldId id="670" r:id="rId7"/>
    <p:sldId id="671" r:id="rId8"/>
    <p:sldId id="721" r:id="rId9"/>
    <p:sldId id="672" r:id="rId10"/>
    <p:sldId id="673" r:id="rId11"/>
    <p:sldId id="674" r:id="rId12"/>
    <p:sldId id="675" r:id="rId13"/>
    <p:sldId id="676" r:id="rId14"/>
    <p:sldId id="677" r:id="rId15"/>
    <p:sldId id="678" r:id="rId16"/>
    <p:sldId id="679" r:id="rId17"/>
    <p:sldId id="680" r:id="rId18"/>
    <p:sldId id="681" r:id="rId19"/>
    <p:sldId id="683" r:id="rId20"/>
    <p:sldId id="684" r:id="rId21"/>
    <p:sldId id="685" r:id="rId22"/>
    <p:sldId id="686" r:id="rId23"/>
    <p:sldId id="687" r:id="rId24"/>
    <p:sldId id="688" r:id="rId25"/>
    <p:sldId id="689" r:id="rId26"/>
    <p:sldId id="690" r:id="rId27"/>
    <p:sldId id="691" r:id="rId28"/>
    <p:sldId id="692" r:id="rId29"/>
    <p:sldId id="693" r:id="rId30"/>
    <p:sldId id="694" r:id="rId31"/>
    <p:sldId id="695" r:id="rId32"/>
    <p:sldId id="696" r:id="rId33"/>
    <p:sldId id="697" r:id="rId34"/>
    <p:sldId id="698" r:id="rId35"/>
    <p:sldId id="699" r:id="rId36"/>
    <p:sldId id="700" r:id="rId37"/>
    <p:sldId id="701" r:id="rId38"/>
    <p:sldId id="702" r:id="rId39"/>
    <p:sldId id="703" r:id="rId40"/>
    <p:sldId id="704" r:id="rId41"/>
    <p:sldId id="705" r:id="rId42"/>
    <p:sldId id="706" r:id="rId43"/>
    <p:sldId id="707" r:id="rId44"/>
    <p:sldId id="708" r:id="rId45"/>
    <p:sldId id="711" r:id="rId46"/>
    <p:sldId id="709" r:id="rId47"/>
    <p:sldId id="713" r:id="rId48"/>
    <p:sldId id="715" r:id="rId49"/>
    <p:sldId id="716" r:id="rId50"/>
    <p:sldId id="720" r:id="rId51"/>
    <p:sldId id="718" r:id="rId52"/>
    <p:sldId id="719" r:id="rId53"/>
  </p:sldIdLst>
  <p:sldSz cx="9144000" cy="6858000" type="screen4x3"/>
  <p:notesSz cx="6815138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9" autoAdjust="0"/>
    <p:restoredTop sz="94660"/>
  </p:normalViewPr>
  <p:slideViewPr>
    <p:cSldViewPr>
      <p:cViewPr varScale="1">
        <p:scale>
          <a:sx n="94" d="100"/>
          <a:sy n="94" d="100"/>
        </p:scale>
        <p:origin x="-3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 marL="0" algn="l" defTabSz="914400" rtl="0" eaLnBrk="1" latinLnBrk="0" hangingPunct="1">
              <a:defRPr lang="ru-RU" sz="1800" b="1" kern="1200" cap="small">
                <a:solidFill>
                  <a:srgbClr val="003300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kern="1200" cap="small">
                <a:solidFill>
                  <a:srgbClr val="003300"/>
                </a:solidFill>
                <a:latin typeface="Calibri" pitchFamily="34" charset="0"/>
                <a:ea typeface="+mn-ea"/>
                <a:cs typeface="Calibri" pitchFamily="34" charset="0"/>
              </a:rPr>
              <a:t>Авиастроительный район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0.316</c:v>
                </c:pt>
                <c:pt idx="1">
                  <c:v>0.47399999999999998</c:v>
                </c:pt>
                <c:pt idx="2">
                  <c:v>0.63200000000000001</c:v>
                </c:pt>
                <c:pt idx="3">
                  <c:v>0.84199999999999997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0587520"/>
        <c:axId val="90589056"/>
      </c:barChart>
      <c:catAx>
        <c:axId val="9058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0589056"/>
        <c:crosses val="autoZero"/>
        <c:auto val="1"/>
        <c:lblAlgn val="ctr"/>
        <c:lblOffset val="100"/>
        <c:noMultiLvlLbl val="0"/>
      </c:catAx>
      <c:valAx>
        <c:axId val="90589056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90587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latin typeface="Calibri" pitchFamily="34" charset="0"/>
          <a:cs typeface="Calibri" pitchFamily="34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Квалификация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2013-2014уч.г.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I категория </c:v>
                </c:pt>
                <c:pt idx="2">
                  <c:v>II категория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0.22</c:v>
                </c:pt>
                <c:pt idx="1">
                  <c:v>0.47</c:v>
                </c:pt>
                <c:pt idx="2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I категория </c:v>
                </c:pt>
                <c:pt idx="2">
                  <c:v>II категория 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0.31</c:v>
                </c:pt>
                <c:pt idx="1">
                  <c:v>0.35</c:v>
                </c:pt>
                <c:pt idx="2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8369664"/>
        <c:axId val="198371200"/>
      </c:barChart>
      <c:catAx>
        <c:axId val="198369664"/>
        <c:scaling>
          <c:orientation val="minMax"/>
        </c:scaling>
        <c:delete val="0"/>
        <c:axPos val="l"/>
        <c:majorTickMark val="none"/>
        <c:minorTickMark val="none"/>
        <c:tickLblPos val="nextTo"/>
        <c:crossAx val="198371200"/>
        <c:crosses val="autoZero"/>
        <c:auto val="1"/>
        <c:lblAlgn val="ctr"/>
        <c:lblOffset val="100"/>
        <c:noMultiLvlLbl val="0"/>
      </c:catAx>
      <c:valAx>
        <c:axId val="19837120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83696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400" b="1" i="0" baseline="0" dirty="0" smtClean="0">
                <a:effectLst/>
              </a:rPr>
              <a:t>Прибытие молодых специалистов</a:t>
            </a:r>
            <a:endParaRPr lang="ru-RU" sz="1800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грантовики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</c:v>
                </c:pt>
                <c:pt idx="1">
                  <c:v>88</c:v>
                </c:pt>
                <c:pt idx="2">
                  <c:v>87</c:v>
                </c:pt>
                <c:pt idx="3">
                  <c:v>60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8392448"/>
        <c:axId val="198402432"/>
      </c:barChart>
      <c:catAx>
        <c:axId val="19839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98402432"/>
        <c:crosses val="autoZero"/>
        <c:auto val="1"/>
        <c:lblAlgn val="ctr"/>
        <c:lblOffset val="100"/>
        <c:noMultiLvlLbl val="0"/>
      </c:catAx>
      <c:valAx>
        <c:axId val="198402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8392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повара школ</c:v>
                </c:pt>
                <c:pt idx="1">
                  <c:v>обслуживающий персонал</c:v>
                </c:pt>
                <c:pt idx="2">
                  <c:v>младшие воспитатели ДОУ</c:v>
                </c:pt>
                <c:pt idx="3">
                  <c:v>воспитатели ДОУ</c:v>
                </c:pt>
                <c:pt idx="4">
                  <c:v>педагоги УДО</c:v>
                </c:pt>
                <c:pt idx="5">
                  <c:v>учителя</c:v>
                </c:pt>
                <c:pt idx="6">
                  <c:v>руководители УДО</c:v>
                </c:pt>
                <c:pt idx="7">
                  <c:v>руководители ДОУ</c:v>
                </c:pt>
                <c:pt idx="8">
                  <c:v>руководители школы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8705</c:v>
                </c:pt>
                <c:pt idx="1">
                  <c:v>7127</c:v>
                </c:pt>
                <c:pt idx="2">
                  <c:v>10968</c:v>
                </c:pt>
                <c:pt idx="3">
                  <c:v>26408</c:v>
                </c:pt>
                <c:pt idx="4">
                  <c:v>15030</c:v>
                </c:pt>
                <c:pt idx="5">
                  <c:v>33207</c:v>
                </c:pt>
                <c:pt idx="6">
                  <c:v>28446</c:v>
                </c:pt>
                <c:pt idx="7">
                  <c:v>41461</c:v>
                </c:pt>
                <c:pt idx="8">
                  <c:v>51535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повара школ</c:v>
                </c:pt>
                <c:pt idx="1">
                  <c:v>обслуживающий персонал</c:v>
                </c:pt>
                <c:pt idx="2">
                  <c:v>младшие воспитатели ДОУ</c:v>
                </c:pt>
                <c:pt idx="3">
                  <c:v>воспитатели ДОУ</c:v>
                </c:pt>
                <c:pt idx="4">
                  <c:v>педагоги УДО</c:v>
                </c:pt>
                <c:pt idx="5">
                  <c:v>учителя</c:v>
                </c:pt>
                <c:pt idx="6">
                  <c:v>руководители УДО</c:v>
                </c:pt>
                <c:pt idx="7">
                  <c:v>руководители ДОУ</c:v>
                </c:pt>
                <c:pt idx="8">
                  <c:v>руководители школы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7186</c:v>
                </c:pt>
                <c:pt idx="1">
                  <c:v>6609</c:v>
                </c:pt>
                <c:pt idx="2">
                  <c:v>9923</c:v>
                </c:pt>
                <c:pt idx="3">
                  <c:v>21572</c:v>
                </c:pt>
                <c:pt idx="4">
                  <c:v>13202</c:v>
                </c:pt>
                <c:pt idx="5">
                  <c:v>29218</c:v>
                </c:pt>
                <c:pt idx="6">
                  <c:v>24521</c:v>
                </c:pt>
                <c:pt idx="7">
                  <c:v>35245</c:v>
                </c:pt>
                <c:pt idx="8">
                  <c:v>45636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8879872"/>
        <c:axId val="198893952"/>
      </c:barChart>
      <c:catAx>
        <c:axId val="198879872"/>
        <c:scaling>
          <c:orientation val="minMax"/>
        </c:scaling>
        <c:delete val="0"/>
        <c:axPos val="l"/>
        <c:majorTickMark val="none"/>
        <c:minorTickMark val="none"/>
        <c:tickLblPos val="nextTo"/>
        <c:crossAx val="198893952"/>
        <c:crosses val="autoZero"/>
        <c:auto val="1"/>
        <c:lblAlgn val="ctr"/>
        <c:lblOffset val="100"/>
        <c:noMultiLvlLbl val="0"/>
      </c:catAx>
      <c:valAx>
        <c:axId val="198893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88798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7669779562349516"/>
          <c:y val="1.3788461120882462E-2"/>
          <c:w val="0.42341141053157322"/>
          <c:h val="6.3783575445682153E-2"/>
        </c:manualLayout>
      </c:layout>
      <c:overlay val="0"/>
      <c:txPr>
        <a:bodyPr/>
        <a:lstStyle/>
        <a:p>
          <a:pPr>
            <a:defRPr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Авиастроительный район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гимн. №10</c:v>
                </c:pt>
                <c:pt idx="1">
                  <c:v>ООШ №168</c:v>
                </c:pt>
                <c:pt idx="2">
                  <c:v>СОШ №77</c:v>
                </c:pt>
                <c:pt idx="3">
                  <c:v>СОШ №112</c:v>
                </c:pt>
                <c:pt idx="4">
                  <c:v>СОШ №117</c:v>
                </c:pt>
                <c:pt idx="5">
                  <c:v>гимн. №5</c:v>
                </c:pt>
                <c:pt idx="6">
                  <c:v>лицей №26</c:v>
                </c:pt>
                <c:pt idx="7">
                  <c:v>гимн. №37</c:v>
                </c:pt>
                <c:pt idx="8">
                  <c:v>СОШ №54</c:v>
                </c:pt>
                <c:pt idx="9">
                  <c:v>СОШ №62</c:v>
                </c:pt>
                <c:pt idx="10">
                  <c:v>гимн. №14</c:v>
                </c:pt>
                <c:pt idx="11">
                  <c:v>лицей №145</c:v>
                </c:pt>
                <c:pt idx="12">
                  <c:v>СОШ №119</c:v>
                </c:pt>
                <c:pt idx="13">
                  <c:v>гимн. №36</c:v>
                </c:pt>
                <c:pt idx="14">
                  <c:v>СОШ №33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9</c:v>
                </c:pt>
                <c:pt idx="10">
                  <c:v>10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7951488"/>
        <c:axId val="197953024"/>
      </c:barChart>
      <c:catAx>
        <c:axId val="19795148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97953024"/>
        <c:crosses val="autoZero"/>
        <c:auto val="1"/>
        <c:lblAlgn val="ctr"/>
        <c:lblOffset val="100"/>
        <c:noMultiLvlLbl val="0"/>
      </c:catAx>
      <c:valAx>
        <c:axId val="197953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951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Ново-Савиновский район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Лист1!$A$2:$A$22</c:f>
              <c:strCache>
                <c:ptCount val="21"/>
                <c:pt idx="0">
                  <c:v>гимн. №13</c:v>
                </c:pt>
                <c:pt idx="1">
                  <c:v>СОШ №38</c:v>
                </c:pt>
                <c:pt idx="2">
                  <c:v>СОШ №71</c:v>
                </c:pt>
                <c:pt idx="3">
                  <c:v>СОШ №91</c:v>
                </c:pt>
                <c:pt idx="4">
                  <c:v>СОШ №25</c:v>
                </c:pt>
                <c:pt idx="5">
                  <c:v>СОШ №113</c:v>
                </c:pt>
                <c:pt idx="6">
                  <c:v>СОШ №103</c:v>
                </c:pt>
                <c:pt idx="7">
                  <c:v>СОШ №23</c:v>
                </c:pt>
                <c:pt idx="8">
                  <c:v>СОШ №49</c:v>
                </c:pt>
                <c:pt idx="9">
                  <c:v>СОШ №89</c:v>
                </c:pt>
                <c:pt idx="10">
                  <c:v>СОШ №165</c:v>
                </c:pt>
                <c:pt idx="11">
                  <c:v>СОШ №170</c:v>
                </c:pt>
                <c:pt idx="12">
                  <c:v>СОШ №143</c:v>
                </c:pt>
                <c:pt idx="13">
                  <c:v>СОШ №85</c:v>
                </c:pt>
                <c:pt idx="14">
                  <c:v>гимн. №155</c:v>
                </c:pt>
                <c:pt idx="15">
                  <c:v>СОШ №146</c:v>
                </c:pt>
                <c:pt idx="16">
                  <c:v>СОШ №132</c:v>
                </c:pt>
                <c:pt idx="17">
                  <c:v>Л-И №7</c:v>
                </c:pt>
                <c:pt idx="18">
                  <c:v>СОШ №177</c:v>
                </c:pt>
                <c:pt idx="19">
                  <c:v>СОШ №9</c:v>
                </c:pt>
                <c:pt idx="20">
                  <c:v>гимн. №7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9</c:v>
                </c:pt>
                <c:pt idx="14">
                  <c:v>10</c:v>
                </c:pt>
                <c:pt idx="15">
                  <c:v>17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28</c:v>
                </c:pt>
                <c:pt idx="20">
                  <c:v>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8080768"/>
        <c:axId val="198098944"/>
      </c:barChart>
      <c:catAx>
        <c:axId val="19808076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98098944"/>
        <c:crosses val="autoZero"/>
        <c:auto val="1"/>
        <c:lblAlgn val="ctr"/>
        <c:lblOffset val="100"/>
        <c:noMultiLvlLbl val="0"/>
      </c:catAx>
      <c:valAx>
        <c:axId val="198098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8080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Русский язык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диаграммы!$B$1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диаграммы!$A$2:$A$5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ср. балл учителя</c:v>
                </c:pt>
              </c:strCache>
            </c:strRef>
          </c:cat>
          <c:val>
            <c:numRef>
              <c:f>диаграммы!$B$2:$B$5</c:f>
              <c:numCache>
                <c:formatCode>General</c:formatCode>
                <c:ptCount val="4"/>
                <c:pt idx="0">
                  <c:v>67.400000000000006</c:v>
                </c:pt>
                <c:pt idx="1">
                  <c:v>70.2</c:v>
                </c:pt>
                <c:pt idx="2">
                  <c:v>68.3</c:v>
                </c:pt>
                <c:pt idx="3">
                  <c:v>86.5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9468544"/>
        <c:axId val="199470080"/>
      </c:barChart>
      <c:catAx>
        <c:axId val="199468544"/>
        <c:scaling>
          <c:orientation val="minMax"/>
        </c:scaling>
        <c:delete val="0"/>
        <c:axPos val="b"/>
        <c:majorTickMark val="none"/>
        <c:minorTickMark val="none"/>
        <c:tickLblPos val="nextTo"/>
        <c:crossAx val="199470080"/>
        <c:crosses val="autoZero"/>
        <c:auto val="1"/>
        <c:lblAlgn val="ctr"/>
        <c:lblOffset val="100"/>
        <c:noMultiLvlLbl val="0"/>
      </c:catAx>
      <c:valAx>
        <c:axId val="1994700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9468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Математика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ср. балл учителя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47.7</c:v>
                </c:pt>
                <c:pt idx="1">
                  <c:v>56.9</c:v>
                </c:pt>
                <c:pt idx="2">
                  <c:v>51</c:v>
                </c:pt>
                <c:pt idx="3">
                  <c:v>66.400000000000006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9245184"/>
        <c:axId val="199246976"/>
      </c:barChart>
      <c:catAx>
        <c:axId val="199245184"/>
        <c:scaling>
          <c:orientation val="minMax"/>
        </c:scaling>
        <c:delete val="0"/>
        <c:axPos val="b"/>
        <c:majorTickMark val="none"/>
        <c:minorTickMark val="none"/>
        <c:tickLblPos val="nextTo"/>
        <c:crossAx val="199246976"/>
        <c:crosses val="autoZero"/>
        <c:auto val="1"/>
        <c:lblAlgn val="ctr"/>
        <c:lblOffset val="100"/>
        <c:noMultiLvlLbl val="0"/>
      </c:catAx>
      <c:valAx>
        <c:axId val="1992469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9245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Русский</a:t>
            </a:r>
            <a:r>
              <a:rPr lang="ru-RU" baseline="0" dirty="0" smtClean="0"/>
              <a:t> язык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РТ</c:v>
                </c:pt>
                <c:pt idx="1">
                  <c:v>К и М</c:v>
                </c:pt>
                <c:pt idx="2">
                  <c:v>С</c:v>
                </c:pt>
                <c:pt idx="3">
                  <c:v>Ав. и Н-С</c:v>
                </c:pt>
                <c:pt idx="4">
                  <c:v>г.Казань</c:v>
                </c:pt>
                <c:pt idx="5">
                  <c:v>В и П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65.8</c:v>
                </c:pt>
                <c:pt idx="1">
                  <c:v>66.8</c:v>
                </c:pt>
                <c:pt idx="2">
                  <c:v>67.900000000000006</c:v>
                </c:pt>
                <c:pt idx="3">
                  <c:v>68.3</c:v>
                </c:pt>
                <c:pt idx="4">
                  <c:v>68.8</c:v>
                </c:pt>
                <c:pt idx="5">
                  <c:v>70.599999999999994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9374336"/>
        <c:axId val="199375872"/>
      </c:barChart>
      <c:catAx>
        <c:axId val="199374336"/>
        <c:scaling>
          <c:orientation val="minMax"/>
        </c:scaling>
        <c:delete val="0"/>
        <c:axPos val="l"/>
        <c:majorTickMark val="none"/>
        <c:minorTickMark val="none"/>
        <c:tickLblPos val="nextTo"/>
        <c:crossAx val="199375872"/>
        <c:crosses val="autoZero"/>
        <c:auto val="1"/>
        <c:lblAlgn val="ctr"/>
        <c:lblOffset val="100"/>
        <c:noMultiLvlLbl val="0"/>
      </c:catAx>
      <c:valAx>
        <c:axId val="199375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374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Математика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РТ</c:v>
                </c:pt>
                <c:pt idx="1">
                  <c:v>М и К</c:v>
                </c:pt>
                <c:pt idx="2">
                  <c:v>С</c:v>
                </c:pt>
                <c:pt idx="3">
                  <c:v>Ав. и Н-С</c:v>
                </c:pt>
                <c:pt idx="4">
                  <c:v>г.Казань</c:v>
                </c:pt>
                <c:pt idx="5">
                  <c:v>В и П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48.6</c:v>
                </c:pt>
                <c:pt idx="1">
                  <c:v>49.3</c:v>
                </c:pt>
                <c:pt idx="2">
                  <c:v>50</c:v>
                </c:pt>
                <c:pt idx="3">
                  <c:v>51</c:v>
                </c:pt>
                <c:pt idx="4">
                  <c:v>51.3</c:v>
                </c:pt>
                <c:pt idx="5">
                  <c:v>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9413120"/>
        <c:axId val="199419008"/>
      </c:barChart>
      <c:catAx>
        <c:axId val="199413120"/>
        <c:scaling>
          <c:orientation val="minMax"/>
        </c:scaling>
        <c:delete val="0"/>
        <c:axPos val="l"/>
        <c:majorTickMark val="none"/>
        <c:minorTickMark val="none"/>
        <c:tickLblPos val="nextTo"/>
        <c:crossAx val="199419008"/>
        <c:crosses val="autoZero"/>
        <c:auto val="1"/>
        <c:lblAlgn val="ctr"/>
        <c:lblOffset val="100"/>
        <c:noMultiLvlLbl val="0"/>
      </c:catAx>
      <c:valAx>
        <c:axId val="19941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413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100-балльники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Авиа</c:v>
                </c:pt>
              </c:strCache>
            </c:strRef>
          </c:tx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Н-С</c:v>
                </c:pt>
              </c:strCache>
            </c:strRef>
          </c:tx>
          <c:invertIfNegative val="0"/>
          <c:cat>
            <c:numRef>
              <c:f>Лист1!$A$2:$A$7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  <c:pt idx="4">
                  <c:v>29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9149056"/>
        <c:axId val="199150592"/>
      </c:barChart>
      <c:catAx>
        <c:axId val="19914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9150592"/>
        <c:crosses val="autoZero"/>
        <c:auto val="1"/>
        <c:lblAlgn val="ctr"/>
        <c:lblOffset val="100"/>
        <c:noMultiLvlLbl val="0"/>
      </c:catAx>
      <c:valAx>
        <c:axId val="199150592"/>
        <c:scaling>
          <c:orientation val="minMax"/>
          <c:max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19914905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 marL="0" algn="l" defTabSz="914400" rtl="0" eaLnBrk="1" latinLnBrk="0" hangingPunct="1">
              <a:defRPr lang="ru-RU" sz="2000" b="1" i="0" u="none" strike="noStrike" kern="1200" cap="small" baseline="0">
                <a:solidFill>
                  <a:srgbClr val="003300"/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i="0" u="none" strike="noStrike" kern="1200" cap="small" baseline="0" dirty="0">
                <a:solidFill>
                  <a:srgbClr val="003300"/>
                </a:solidFill>
                <a:latin typeface="Calibri" pitchFamily="34" charset="0"/>
                <a:ea typeface="+mn-ea"/>
                <a:cs typeface="Calibri" pitchFamily="34" charset="0"/>
              </a:rPr>
              <a:t>Ново-Савиновский</a:t>
            </a:r>
            <a:r>
              <a:rPr lang="ru-RU" sz="2000" b="1" i="0" u="none" strike="noStrike" kern="1200" cap="small" baseline="0" dirty="0">
                <a:solidFill>
                  <a:srgbClr val="003300"/>
                </a:solidFill>
                <a:latin typeface="Calibri" pitchFamily="34" charset="0"/>
                <a:ea typeface="+mn-ea"/>
                <a:cs typeface="Calibri" pitchFamily="34" charset="0"/>
              </a:rPr>
              <a:t> район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0.20799999999999999</c:v>
                </c:pt>
                <c:pt idx="1">
                  <c:v>0.29199999999999998</c:v>
                </c:pt>
                <c:pt idx="2">
                  <c:v>0.41699999999999998</c:v>
                </c:pt>
                <c:pt idx="3">
                  <c:v>0.45800000000000002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0878336"/>
        <c:axId val="90881024"/>
      </c:barChart>
      <c:catAx>
        <c:axId val="9087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0881024"/>
        <c:crosses val="autoZero"/>
        <c:auto val="1"/>
        <c:lblAlgn val="ctr"/>
        <c:lblOffset val="100"/>
        <c:noMultiLvlLbl val="0"/>
      </c:catAx>
      <c:valAx>
        <c:axId val="9088102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90878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 marL="0" marR="0" lvl="0" indent="0" algn="ctr" defTabSz="914400" rtl="0" eaLnBrk="1" fontAlgn="ctr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tabLst/>
        <a:defRPr kumimoji="0" lang="ru-RU" sz="1800" b="1" u="none" strike="noStrike" kern="1200" cap="none" normalizeH="0" baseline="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Calibri" pitchFamily="34" charset="0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от</a:t>
            </a:r>
            <a:r>
              <a:rPr lang="ru-RU" baseline="0" dirty="0" smtClean="0"/>
              <a:t> 80 до 100 баллов</a:t>
            </a:r>
            <a:r>
              <a:rPr lang="en-US" baseline="0" dirty="0" smtClean="0"/>
              <a:t> (%)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В и П</c:v>
                </c:pt>
                <c:pt idx="1">
                  <c:v>Ав. и Н-С</c:v>
                </c:pt>
                <c:pt idx="2">
                  <c:v>К и М</c:v>
                </c:pt>
                <c:pt idx="3">
                  <c:v>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14.2</c:v>
                </c:pt>
                <c:pt idx="1">
                  <c:v>9.6999999999999993</c:v>
                </c:pt>
                <c:pt idx="2">
                  <c:v>9.4</c:v>
                </c:pt>
                <c:pt idx="3">
                  <c:v>8.1999999999999993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9094272"/>
        <c:axId val="199095808"/>
      </c:barChart>
      <c:catAx>
        <c:axId val="199094272"/>
        <c:scaling>
          <c:orientation val="minMax"/>
        </c:scaling>
        <c:delete val="0"/>
        <c:axPos val="b"/>
        <c:majorTickMark val="none"/>
        <c:minorTickMark val="none"/>
        <c:tickLblPos val="nextTo"/>
        <c:crossAx val="199095808"/>
        <c:crosses val="autoZero"/>
        <c:auto val="1"/>
        <c:lblAlgn val="ctr"/>
        <c:lblOffset val="100"/>
        <c:noMultiLvlLbl val="0"/>
      </c:catAx>
      <c:valAx>
        <c:axId val="199095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9094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Количество 100-балльников </a:t>
            </a:r>
          </a:p>
          <a:p>
            <a:pPr>
              <a:defRPr sz="1400"/>
            </a:pPr>
            <a:r>
              <a:rPr lang="ru-RU" sz="1400" dirty="0" smtClean="0"/>
              <a:t>(без учета нетиповых учреждений)</a:t>
            </a:r>
            <a:r>
              <a:rPr lang="ru-RU" sz="1400" baseline="0" dirty="0" smtClean="0"/>
              <a:t> 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В и П</c:v>
                </c:pt>
                <c:pt idx="1">
                  <c:v>Ав. и Н-С</c:v>
                </c:pt>
                <c:pt idx="2">
                  <c:v>С</c:v>
                </c:pt>
                <c:pt idx="3">
                  <c:v>К и 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0554368"/>
        <c:axId val="200555904"/>
      </c:barChart>
      <c:catAx>
        <c:axId val="200554368"/>
        <c:scaling>
          <c:orientation val="minMax"/>
        </c:scaling>
        <c:delete val="0"/>
        <c:axPos val="b"/>
        <c:majorTickMark val="none"/>
        <c:minorTickMark val="none"/>
        <c:tickLblPos val="nextTo"/>
        <c:crossAx val="200555904"/>
        <c:crosses val="autoZero"/>
        <c:auto val="1"/>
        <c:lblAlgn val="ctr"/>
        <c:lblOffset val="100"/>
        <c:noMultiLvlLbl val="0"/>
      </c:catAx>
      <c:valAx>
        <c:axId val="200555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554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Лист1!$A$2:$A$11</c:f>
              <c:strCache>
                <c:ptCount val="10"/>
                <c:pt idx="0">
                  <c:v>физика</c:v>
                </c:pt>
                <c:pt idx="1">
                  <c:v>химия</c:v>
                </c:pt>
                <c:pt idx="2">
                  <c:v>информатика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англ. язык</c:v>
                </c:pt>
                <c:pt idx="7">
                  <c:v>нем.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60.6</c:v>
                </c:pt>
                <c:pt idx="1">
                  <c:v>77.400000000000006</c:v>
                </c:pt>
                <c:pt idx="2">
                  <c:v>75.599999999999994</c:v>
                </c:pt>
                <c:pt idx="3">
                  <c:v>67</c:v>
                </c:pt>
                <c:pt idx="4">
                  <c:v>66.400000000000006</c:v>
                </c:pt>
                <c:pt idx="5">
                  <c:v>69.400000000000006</c:v>
                </c:pt>
                <c:pt idx="6">
                  <c:v>85</c:v>
                </c:pt>
                <c:pt idx="7">
                  <c:v>81.5</c:v>
                </c:pt>
                <c:pt idx="8">
                  <c:v>63</c:v>
                </c:pt>
                <c:pt idx="9">
                  <c:v>66.8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физика</c:v>
                </c:pt>
                <c:pt idx="1">
                  <c:v>химия</c:v>
                </c:pt>
                <c:pt idx="2">
                  <c:v>информатика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англ. язык</c:v>
                </c:pt>
                <c:pt idx="7">
                  <c:v>нем.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49.3</c:v>
                </c:pt>
                <c:pt idx="1">
                  <c:v>65.2</c:v>
                </c:pt>
                <c:pt idx="2">
                  <c:v>61.6</c:v>
                </c:pt>
                <c:pt idx="3">
                  <c:v>63</c:v>
                </c:pt>
                <c:pt idx="4">
                  <c:v>51.2</c:v>
                </c:pt>
                <c:pt idx="5">
                  <c:v>64.599999999999994</c:v>
                </c:pt>
                <c:pt idx="6">
                  <c:v>68.099999999999994</c:v>
                </c:pt>
                <c:pt idx="7">
                  <c:v>77.099999999999994</c:v>
                </c:pt>
                <c:pt idx="8">
                  <c:v>58.5</c:v>
                </c:pt>
                <c:pt idx="9">
                  <c:v>55.8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г.Казань, 2014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elete val="1"/>
          </c:dLbls>
          <c:cat>
            <c:strRef>
              <c:f>Лист1!$A$2:$A$11</c:f>
              <c:strCache>
                <c:ptCount val="10"/>
                <c:pt idx="0">
                  <c:v>физика</c:v>
                </c:pt>
                <c:pt idx="1">
                  <c:v>химия</c:v>
                </c:pt>
                <c:pt idx="2">
                  <c:v>информатика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англ. язык</c:v>
                </c:pt>
                <c:pt idx="7">
                  <c:v>нем.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50.5</c:v>
                </c:pt>
                <c:pt idx="1">
                  <c:v>65.900000000000006</c:v>
                </c:pt>
                <c:pt idx="2">
                  <c:v>64.8</c:v>
                </c:pt>
                <c:pt idx="3">
                  <c:v>63.8</c:v>
                </c:pt>
                <c:pt idx="4">
                  <c:v>52.3</c:v>
                </c:pt>
                <c:pt idx="5">
                  <c:v>66.7</c:v>
                </c:pt>
                <c:pt idx="6">
                  <c:v>69.5</c:v>
                </c:pt>
                <c:pt idx="7">
                  <c:v>70.599999999999994</c:v>
                </c:pt>
                <c:pt idx="8">
                  <c:v>57.9</c:v>
                </c:pt>
                <c:pt idx="9">
                  <c:v>55.6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ср. балл учителя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физика</c:v>
                </c:pt>
                <c:pt idx="1">
                  <c:v>химия</c:v>
                </c:pt>
                <c:pt idx="2">
                  <c:v>информатика</c:v>
                </c:pt>
                <c:pt idx="3">
                  <c:v>биология</c:v>
                </c:pt>
                <c:pt idx="4">
                  <c:v>история</c:v>
                </c:pt>
                <c:pt idx="5">
                  <c:v>география</c:v>
                </c:pt>
                <c:pt idx="6">
                  <c:v>англ. язык</c:v>
                </c:pt>
                <c:pt idx="7">
                  <c:v>нем. язык</c:v>
                </c:pt>
                <c:pt idx="8">
                  <c:v>обществознание</c:v>
                </c:pt>
                <c:pt idx="9">
                  <c:v>литература</c:v>
                </c:pt>
              </c:strCache>
            </c:strRef>
          </c:cat>
          <c:val>
            <c:numRef>
              <c:f>Лист1!$E$2:$E$11</c:f>
              <c:numCache>
                <c:formatCode>General</c:formatCode>
                <c:ptCount val="10"/>
                <c:pt idx="0">
                  <c:v>67.599999999999994</c:v>
                </c:pt>
                <c:pt idx="1">
                  <c:v>86</c:v>
                </c:pt>
                <c:pt idx="2">
                  <c:v>65.599999999999994</c:v>
                </c:pt>
                <c:pt idx="3">
                  <c:v>79.900000000000006</c:v>
                </c:pt>
                <c:pt idx="4">
                  <c:v>75.099999999999994</c:v>
                </c:pt>
                <c:pt idx="5">
                  <c:v>73.400000000000006</c:v>
                </c:pt>
                <c:pt idx="6">
                  <c:v>62.8</c:v>
                </c:pt>
                <c:pt idx="7">
                  <c:v>86.5</c:v>
                </c:pt>
                <c:pt idx="8">
                  <c:v>66.900000000000006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01019392"/>
        <c:axId val="201020928"/>
      </c:barChart>
      <c:catAx>
        <c:axId val="201019392"/>
        <c:scaling>
          <c:orientation val="minMax"/>
        </c:scaling>
        <c:delete val="0"/>
        <c:axPos val="b"/>
        <c:majorTickMark val="none"/>
        <c:minorTickMark val="none"/>
        <c:tickLblPos val="nextTo"/>
        <c:crossAx val="201020928"/>
        <c:crosses val="autoZero"/>
        <c:auto val="1"/>
        <c:lblAlgn val="ctr"/>
        <c:lblOffset val="100"/>
        <c:noMultiLvlLbl val="0"/>
      </c:catAx>
      <c:valAx>
        <c:axId val="201020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010193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6230821094967797E-2"/>
          <c:y val="0.91139699755582715"/>
          <c:w val="0.98186685807587715"/>
          <c:h val="7.3905561419101581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 b="1" baseline="0">
          <a:latin typeface="Calibri" pitchFamily="34" charset="0"/>
          <a:cs typeface="Calibri" pitchFamily="34" charset="0"/>
        </a:defRPr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оценка по русскому языку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</c:v>
                </c:pt>
                <c:pt idx="1">
                  <c:v>2014</c:v>
                </c:pt>
                <c:pt idx="2">
                  <c:v>г.Казань</c:v>
                </c:pt>
                <c:pt idx="3">
                  <c:v>РТ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3.9</c:v>
                </c:pt>
                <c:pt idx="1">
                  <c:v>4.2</c:v>
                </c:pt>
                <c:pt idx="2">
                  <c:v>4.2</c:v>
                </c:pt>
                <c:pt idx="3">
                  <c:v>4.3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преодолели минимальный порог (%)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</c:v>
                </c:pt>
                <c:pt idx="1">
                  <c:v>2014</c:v>
                </c:pt>
                <c:pt idx="2">
                  <c:v>г.Казань</c:v>
                </c:pt>
                <c:pt idx="3">
                  <c:v>РТ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1.3</c:v>
                </c:pt>
                <c:pt idx="2">
                  <c:v>0.8</c:v>
                </c:pt>
                <c:pt idx="3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0868608"/>
        <c:axId val="200870144"/>
      </c:barChart>
      <c:catAx>
        <c:axId val="20086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0870144"/>
        <c:crosses val="autoZero"/>
        <c:auto val="1"/>
        <c:lblAlgn val="ctr"/>
        <c:lblOffset val="100"/>
        <c:noMultiLvlLbl val="0"/>
      </c:catAx>
      <c:valAx>
        <c:axId val="2008701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86860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оценка по математике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</c:v>
                </c:pt>
                <c:pt idx="1">
                  <c:v>2014</c:v>
                </c:pt>
                <c:pt idx="2">
                  <c:v>г.Казань</c:v>
                </c:pt>
                <c:pt idx="3">
                  <c:v>РТ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4.0999999999999996</c:v>
                </c:pt>
                <c:pt idx="1">
                  <c:v>3.5</c:v>
                </c:pt>
                <c:pt idx="2">
                  <c:v>3.6</c:v>
                </c:pt>
                <c:pt idx="3">
                  <c:v>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преодолели минимальный порог (%)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</c:v>
                </c:pt>
                <c:pt idx="1">
                  <c:v>2014</c:v>
                </c:pt>
                <c:pt idx="2">
                  <c:v>г.Казань</c:v>
                </c:pt>
                <c:pt idx="3">
                  <c:v>РТ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3.8</c:v>
                </c:pt>
                <c:pt idx="1">
                  <c:v>1.5</c:v>
                </c:pt>
                <c:pt idx="2">
                  <c:v>0.9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0891776"/>
        <c:axId val="200901760"/>
      </c:barChart>
      <c:catAx>
        <c:axId val="2008917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0901760"/>
        <c:crosses val="autoZero"/>
        <c:auto val="1"/>
        <c:lblAlgn val="ctr"/>
        <c:lblOffset val="100"/>
        <c:noMultiLvlLbl val="0"/>
      </c:catAx>
      <c:valAx>
        <c:axId val="200901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8917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/>
              <a:t>Средняя оценка по русскому языку</a:t>
            </a:r>
            <a:endParaRPr lang="ru-RU" sz="16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-1.5338342087057902E-2"/>
                  <c:y val="-9.0139965363540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К и М</c:v>
                </c:pt>
                <c:pt idx="1">
                  <c:v>Ав. и Н-С</c:v>
                </c:pt>
                <c:pt idx="2">
                  <c:v>С</c:v>
                </c:pt>
                <c:pt idx="3">
                  <c:v>В и П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4.21</c:v>
                </c:pt>
                <c:pt idx="1">
                  <c:v>4.22</c:v>
                </c:pt>
                <c:pt idx="2">
                  <c:v>4.2300000000000004</c:v>
                </c:pt>
                <c:pt idx="3">
                  <c:v>4.29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0876032"/>
        <c:axId val="200878720"/>
      </c:barChart>
      <c:catAx>
        <c:axId val="20087603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0878720"/>
        <c:crosses val="autoZero"/>
        <c:auto val="1"/>
        <c:lblAlgn val="ctr"/>
        <c:lblOffset val="100"/>
        <c:noMultiLvlLbl val="0"/>
      </c:catAx>
      <c:valAx>
        <c:axId val="200878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876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Средняя оценка по математике</a:t>
            </a:r>
            <a:endParaRPr lang="ru-RU" sz="1600" b="1" i="0" u="none" strike="noStrike" kern="1200" baseline="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Ав. и Н-С</c:v>
                </c:pt>
                <c:pt idx="1">
                  <c:v>С</c:v>
                </c:pt>
                <c:pt idx="2">
                  <c:v>К и М</c:v>
                </c:pt>
                <c:pt idx="3">
                  <c:v>В и П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3.48</c:v>
                </c:pt>
                <c:pt idx="1">
                  <c:v>3.61</c:v>
                </c:pt>
                <c:pt idx="2">
                  <c:v>3.64</c:v>
                </c:pt>
                <c:pt idx="3">
                  <c:v>3.71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1131520"/>
        <c:axId val="201138560"/>
      </c:barChart>
      <c:catAx>
        <c:axId val="2011315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01138560"/>
        <c:crosses val="autoZero"/>
        <c:auto val="1"/>
        <c:lblAlgn val="ctr"/>
        <c:lblOffset val="100"/>
        <c:noMultiLvlLbl val="0"/>
      </c:catAx>
      <c:valAx>
        <c:axId val="20113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131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 smtClean="0">
                <a:effectLst/>
              </a:rPr>
              <a:t>Охват обучением и воспитанием на татарском языке</a:t>
            </a:r>
            <a:endParaRPr lang="ru-RU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А</c:v>
                </c:pt>
                <c:pt idx="1">
                  <c:v>М</c:v>
                </c:pt>
                <c:pt idx="2">
                  <c:v>К</c:v>
                </c:pt>
                <c:pt idx="3">
                  <c:v>Н-С</c:v>
                </c:pt>
                <c:pt idx="4">
                  <c:v>Казань</c:v>
                </c:pt>
                <c:pt idx="5">
                  <c:v>В</c:v>
                </c:pt>
                <c:pt idx="6">
                  <c:v>С</c:v>
                </c:pt>
                <c:pt idx="7">
                  <c:v>П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36.9</c:v>
                </c:pt>
                <c:pt idx="1">
                  <c:v>34</c:v>
                </c:pt>
                <c:pt idx="2">
                  <c:v>32</c:v>
                </c:pt>
                <c:pt idx="3">
                  <c:v>31.3</c:v>
                </c:pt>
                <c:pt idx="4">
                  <c:v>31</c:v>
                </c:pt>
                <c:pt idx="5">
                  <c:v>28.4</c:v>
                </c:pt>
                <c:pt idx="6">
                  <c:v>28.4</c:v>
                </c:pt>
                <c:pt idx="7">
                  <c:v>24.2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318592"/>
        <c:axId val="202320128"/>
      </c:barChart>
      <c:catAx>
        <c:axId val="20231859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202320128"/>
        <c:crosses val="autoZero"/>
        <c:auto val="1"/>
        <c:lblAlgn val="ctr"/>
        <c:lblOffset val="100"/>
        <c:noMultiLvlLbl val="0"/>
      </c:catAx>
      <c:valAx>
        <c:axId val="2023201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318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2012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-2013 год</a:t>
            </a:r>
            <a:endParaRPr lang="en-US" dirty="0">
              <a:latin typeface="Calibri" pitchFamily="34" charset="0"/>
              <a:cs typeface="Calibri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 и М</c:v>
                </c:pt>
                <c:pt idx="1">
                  <c:v>Ав. и Н-С</c:v>
                </c:pt>
                <c:pt idx="2">
                  <c:v>В и П</c:v>
                </c:pt>
                <c:pt idx="3">
                  <c:v>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</c:v>
                </c:pt>
                <c:pt idx="1">
                  <c:v>32</c:v>
                </c:pt>
                <c:pt idx="2">
                  <c:v>18</c:v>
                </c:pt>
                <c:pt idx="3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154368"/>
        <c:axId val="202155904"/>
      </c:barChart>
      <c:catAx>
        <c:axId val="202154368"/>
        <c:scaling>
          <c:orientation val="minMax"/>
        </c:scaling>
        <c:delete val="0"/>
        <c:axPos val="b"/>
        <c:majorTickMark val="none"/>
        <c:minorTickMark val="none"/>
        <c:tickLblPos val="nextTo"/>
        <c:crossAx val="202155904"/>
        <c:crosses val="autoZero"/>
        <c:auto val="1"/>
        <c:lblAlgn val="ctr"/>
        <c:lblOffset val="100"/>
        <c:noMultiLvlLbl val="0"/>
      </c:catAx>
      <c:valAx>
        <c:axId val="202155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154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>
                <a:latin typeface="Calibri" pitchFamily="34" charset="0"/>
                <a:cs typeface="Calibri" pitchFamily="34" charset="0"/>
              </a:defRPr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2013-2014 год</a:t>
            </a:r>
            <a:endParaRPr lang="ru-RU" dirty="0">
              <a:latin typeface="Calibri" pitchFamily="34" charset="0"/>
              <a:cs typeface="Calibri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К и М</c:v>
                </c:pt>
                <c:pt idx="1">
                  <c:v>Ав. и Н-С</c:v>
                </c:pt>
                <c:pt idx="2">
                  <c:v>В и П</c:v>
                </c:pt>
                <c:pt idx="3">
                  <c:v>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44</c:v>
                </c:pt>
                <c:pt idx="1">
                  <c:v>27</c:v>
                </c:pt>
                <c:pt idx="2">
                  <c:v>21</c:v>
                </c:pt>
                <c:pt idx="3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164480"/>
        <c:axId val="202174464"/>
      </c:barChart>
      <c:catAx>
        <c:axId val="202164480"/>
        <c:scaling>
          <c:orientation val="minMax"/>
        </c:scaling>
        <c:delete val="0"/>
        <c:axPos val="b"/>
        <c:majorTickMark val="none"/>
        <c:minorTickMark val="none"/>
        <c:tickLblPos val="nextTo"/>
        <c:crossAx val="202174464"/>
        <c:crosses val="autoZero"/>
        <c:auto val="1"/>
        <c:lblAlgn val="ctr"/>
        <c:lblOffset val="100"/>
        <c:noMultiLvlLbl val="0"/>
      </c:catAx>
      <c:valAx>
        <c:axId val="2021744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164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 algn="ctr" rtl="0">
              <a:defRPr lang="ru-RU" sz="1800" b="1" i="0" u="none" strike="noStrike" kern="1200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i="0" u="none" strike="noStrike" kern="1200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rPr>
              <a:t>Авиастроительный район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455530342280029"/>
          <c:y val="0.29886889507074416"/>
          <c:w val="0.74141124908323852"/>
          <c:h val="0.575152989014311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 сент. 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</c:v>
                </c:pt>
                <c:pt idx="1">
                  <c:v>1-3 года</c:v>
                </c:pt>
                <c:pt idx="2">
                  <c:v>3-7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3962</c:v>
                </c:pt>
                <c:pt idx="1">
                  <c:v>2585</c:v>
                </c:pt>
                <c:pt idx="2">
                  <c:v>142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сент. 2013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</c:v>
                </c:pt>
                <c:pt idx="1">
                  <c:v>1-3 года</c:v>
                </c:pt>
                <c:pt idx="2">
                  <c:v>3-7 лет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4242</c:v>
                </c:pt>
                <c:pt idx="1">
                  <c:v>2845</c:v>
                </c:pt>
                <c:pt idx="2">
                  <c:v>750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81046656"/>
        <c:axId val="181073024"/>
      </c:barChart>
      <c:catAx>
        <c:axId val="18104665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81073024"/>
        <c:crosses val="autoZero"/>
        <c:auto val="1"/>
        <c:lblAlgn val="ctr"/>
        <c:lblOffset val="100"/>
        <c:noMultiLvlLbl val="0"/>
      </c:catAx>
      <c:valAx>
        <c:axId val="181073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0466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0923035775563341E-2"/>
          <c:y val="0.1708904921718781"/>
          <c:w val="0.90610912152387613"/>
          <c:h val="0.11466444423408539"/>
        </c:manualLayout>
      </c:layout>
      <c:overlay val="0"/>
      <c:txPr>
        <a:bodyPr/>
        <a:lstStyle/>
        <a:p>
          <a:pPr>
            <a:defRPr sz="1600" b="1"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2011-2012 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Региональный этап Всероссийской олимпиады</c:v>
                </c:pt>
                <c:pt idx="1">
                  <c:v>Заключительный этап Всероссийской олимпиады</c:v>
                </c:pt>
                <c:pt idx="2">
                  <c:v>Республиканские олимпиады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</c:v>
                </c:pt>
                <c:pt idx="1">
                  <c:v>4</c:v>
                </c:pt>
                <c:pt idx="2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 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Региональный этап Всероссийской олимпиады</c:v>
                </c:pt>
                <c:pt idx="1">
                  <c:v>Заключительный этап Всероссийской олимпиады</c:v>
                </c:pt>
                <c:pt idx="2">
                  <c:v>Республиканские олимпиады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42</c:v>
                </c:pt>
                <c:pt idx="1">
                  <c:v>4</c:v>
                </c:pt>
                <c:pt idx="2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2013-2014 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Региональный этап Всероссийской олимпиады</c:v>
                </c:pt>
                <c:pt idx="1">
                  <c:v>Заключительный этап Всероссийской олимпиады</c:v>
                </c:pt>
                <c:pt idx="2">
                  <c:v>Республиканские олимпиады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42</c:v>
                </c:pt>
                <c:pt idx="1">
                  <c:v>5</c:v>
                </c:pt>
                <c:pt idx="2">
                  <c:v>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843648"/>
        <c:axId val="202845184"/>
      </c:barChart>
      <c:catAx>
        <c:axId val="202843648"/>
        <c:scaling>
          <c:orientation val="minMax"/>
        </c:scaling>
        <c:delete val="0"/>
        <c:axPos val="b"/>
        <c:majorTickMark val="none"/>
        <c:minorTickMark val="none"/>
        <c:tickLblPos val="nextTo"/>
        <c:crossAx val="202845184"/>
        <c:crosses val="autoZero"/>
        <c:auto val="1"/>
        <c:lblAlgn val="ctr"/>
        <c:lblOffset val="100"/>
        <c:noMultiLvlLbl val="0"/>
      </c:catAx>
      <c:valAx>
        <c:axId val="202845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84364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 и Н-С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Республиканская олимпиада по математике 
(4-7 кл.)</c:v>
                </c:pt>
                <c:pt idx="1">
                  <c:v>Республиканская олимпиада 
(8 кл.)</c:v>
                </c:pt>
                <c:pt idx="2">
                  <c:v>Муниципальный этап 
Всероссийской олимпиады</c:v>
                </c:pt>
                <c:pt idx="3">
                  <c:v>Региональный этап 
Всероссийской олимпиады</c:v>
                </c:pt>
                <c:pt idx="4">
                  <c:v>Заключительный этап 
Всероссийской олимпиады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16</c:v>
                </c:pt>
                <c:pt idx="2">
                  <c:v>132</c:v>
                </c:pt>
                <c:pt idx="3">
                  <c:v>42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и П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Республиканская олимпиада по математике 
(4-7 кл.)</c:v>
                </c:pt>
                <c:pt idx="1">
                  <c:v>Республиканская олимпиада 
(8 кл.)</c:v>
                </c:pt>
                <c:pt idx="2">
                  <c:v>Муниципальный этап 
Всероссийской олимпиады</c:v>
                </c:pt>
                <c:pt idx="3">
                  <c:v>Региональный этап 
Всероссийской олимпиады</c:v>
                </c:pt>
                <c:pt idx="4">
                  <c:v>Заключительный этап 
Всероссийской олимпиады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</c:v>
                </c:pt>
                <c:pt idx="1">
                  <c:v>38</c:v>
                </c:pt>
                <c:pt idx="2">
                  <c:v>275</c:v>
                </c:pt>
                <c:pt idx="3">
                  <c:v>117</c:v>
                </c:pt>
                <c:pt idx="4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 и М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Республиканская олимпиада по математике 
(4-7 кл.)</c:v>
                </c:pt>
                <c:pt idx="1">
                  <c:v>Республиканская олимпиада 
(8 кл.)</c:v>
                </c:pt>
                <c:pt idx="2">
                  <c:v>Муниципальный этап 
Всероссийской олимпиады</c:v>
                </c:pt>
                <c:pt idx="3">
                  <c:v>Региональный этап 
Всероссийской олимпиады</c:v>
                </c:pt>
                <c:pt idx="4">
                  <c:v>Заключительный этап 
Всероссийской олимпиады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9</c:v>
                </c:pt>
                <c:pt idx="2">
                  <c:v>184</c:v>
                </c:pt>
                <c:pt idx="3">
                  <c:v>79</c:v>
                </c:pt>
                <c:pt idx="4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Республиканская олимпиада по математике 
(4-7 кл.)</c:v>
                </c:pt>
                <c:pt idx="1">
                  <c:v>Республиканская олимпиада 
(8 кл.)</c:v>
                </c:pt>
                <c:pt idx="2">
                  <c:v>Муниципальный этап 
Всероссийской олимпиады</c:v>
                </c:pt>
                <c:pt idx="3">
                  <c:v>Региональный этап 
Всероссийской олимпиады</c:v>
                </c:pt>
                <c:pt idx="4">
                  <c:v>Заключительный этап 
Всероссийской олимпиады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5</c:v>
                </c:pt>
                <c:pt idx="1">
                  <c:v>9</c:v>
                </c:pt>
                <c:pt idx="2">
                  <c:v>99</c:v>
                </c:pt>
                <c:pt idx="3">
                  <c:v>36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667520"/>
        <c:axId val="202669056"/>
      </c:barChart>
      <c:catAx>
        <c:axId val="2026675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202669056"/>
        <c:crosses val="autoZero"/>
        <c:auto val="1"/>
        <c:lblAlgn val="ctr"/>
        <c:lblOffset val="100"/>
        <c:noMultiLvlLbl val="0"/>
      </c:catAx>
      <c:valAx>
        <c:axId val="202669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6675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4057297468422879E-2"/>
          <c:y val="4.2657480314960642E-3"/>
          <c:w val="0.90095975078481949"/>
          <c:h val="8.6734990157480318E-2"/>
        </c:manualLayout>
      </c:layout>
      <c:overlay val="0"/>
      <c:txPr>
        <a:bodyPr/>
        <a:lstStyle/>
        <a:p>
          <a:pPr>
            <a:defRPr sz="2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Республиканская олимпиада по математике (4-7 </a:t>
            </a:r>
            <a:r>
              <a:rPr lang="ru-RU" sz="1600" dirty="0" err="1"/>
              <a:t>кл</a:t>
            </a:r>
            <a:r>
              <a:rPr lang="ru-RU" sz="1600" dirty="0"/>
              <a:t>.)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ш. 9</c:v>
                </c:pt>
                <c:pt idx="1">
                  <c:v>ш. 170</c:v>
                </c:pt>
                <c:pt idx="2">
                  <c:v>ш. 33</c:v>
                </c:pt>
                <c:pt idx="3">
                  <c:v>ш. 177</c:v>
                </c:pt>
                <c:pt idx="4">
                  <c:v>г. 7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697728"/>
        <c:axId val="202737536"/>
      </c:barChart>
      <c:catAx>
        <c:axId val="20269772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02737536"/>
        <c:crosses val="autoZero"/>
        <c:auto val="1"/>
        <c:lblAlgn val="ctr"/>
        <c:lblOffset val="100"/>
        <c:noMultiLvlLbl val="0"/>
      </c:catAx>
      <c:valAx>
        <c:axId val="202737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697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 dirty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rPr>
              <a:t>Муниципальный этап Всероссийской олимпиады</a:t>
            </a:r>
            <a:endParaRPr lang="ru-RU" sz="1600" b="1" i="0" u="none" strike="noStrike" kern="1200" baseline="0" dirty="0">
              <a:solidFill>
                <a:prstClr val="black"/>
              </a:solidFill>
              <a:effectLst/>
              <a:latin typeface="+mn-lt"/>
              <a:ea typeface="+mn-ea"/>
              <a:cs typeface="+mn-cs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шк.49</c:v>
                </c:pt>
                <c:pt idx="1">
                  <c:v>ш. 33</c:v>
                </c:pt>
                <c:pt idx="2">
                  <c:v>ш. 9</c:v>
                </c:pt>
                <c:pt idx="3">
                  <c:v>г. 155</c:v>
                </c:pt>
                <c:pt idx="4">
                  <c:v>ш. 132</c:v>
                </c:pt>
                <c:pt idx="5">
                  <c:v>г. 36</c:v>
                </c:pt>
                <c:pt idx="6">
                  <c:v>ш. 146</c:v>
                </c:pt>
                <c:pt idx="7">
                  <c:v>ш. 177</c:v>
                </c:pt>
                <c:pt idx="8">
                  <c:v>л. 145</c:v>
                </c:pt>
                <c:pt idx="9">
                  <c:v>г. 7</c:v>
                </c:pt>
                <c:pt idx="10">
                  <c:v>Л-И 7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8</c:v>
                </c:pt>
                <c:pt idx="9">
                  <c:v>20</c:v>
                </c:pt>
                <c:pt idx="10">
                  <c:v>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2973952"/>
        <c:axId val="202976640"/>
      </c:barChart>
      <c:catAx>
        <c:axId val="20297395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2976640"/>
        <c:crosses val="autoZero"/>
        <c:auto val="1"/>
        <c:lblAlgn val="ctr"/>
        <c:lblOffset val="100"/>
        <c:noMultiLvlLbl val="0"/>
      </c:catAx>
      <c:valAx>
        <c:axId val="202976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2973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Муниципальный этап Республиканской олимпиады</a:t>
            </a:r>
            <a:endParaRPr lang="ru-RU" sz="1600" b="1" i="0" u="none" strike="noStrike" kern="1200" baseline="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Лист1!$A$2:$A$22</c:f>
              <c:strCache>
                <c:ptCount val="21"/>
                <c:pt idx="0">
                  <c:v>ш. 31</c:v>
                </c:pt>
                <c:pt idx="1">
                  <c:v>г. 37</c:v>
                </c:pt>
                <c:pt idx="2">
                  <c:v>ш. 113</c:v>
                </c:pt>
                <c:pt idx="3">
                  <c:v>ш. 119</c:v>
                </c:pt>
                <c:pt idx="4">
                  <c:v>шк.89</c:v>
                </c:pt>
                <c:pt idx="5">
                  <c:v>ш. 71</c:v>
                </c:pt>
                <c:pt idx="6">
                  <c:v>шк.170</c:v>
                </c:pt>
                <c:pt idx="7">
                  <c:v>шк.9</c:v>
                </c:pt>
                <c:pt idx="8">
                  <c:v>шк.77</c:v>
                </c:pt>
                <c:pt idx="9">
                  <c:v>ш. 85</c:v>
                </c:pt>
                <c:pt idx="10">
                  <c:v>шк. 23</c:v>
                </c:pt>
                <c:pt idx="11">
                  <c:v>ш. 177</c:v>
                </c:pt>
                <c:pt idx="12">
                  <c:v>ш. 146</c:v>
                </c:pt>
                <c:pt idx="13">
                  <c:v>шк. 49</c:v>
                </c:pt>
                <c:pt idx="14">
                  <c:v>г.36</c:v>
                </c:pt>
                <c:pt idx="15">
                  <c:v>г. 155</c:v>
                </c:pt>
                <c:pt idx="16">
                  <c:v>шк.132</c:v>
                </c:pt>
                <c:pt idx="17">
                  <c:v>ш. 33</c:v>
                </c:pt>
                <c:pt idx="18">
                  <c:v>л. 145</c:v>
                </c:pt>
                <c:pt idx="19">
                  <c:v>г. 7</c:v>
                </c:pt>
                <c:pt idx="20">
                  <c:v>Л-И 7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12</c:v>
                </c:pt>
                <c:pt idx="19">
                  <c:v>20</c:v>
                </c:pt>
                <c:pt idx="20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004544"/>
        <c:axId val="203310592"/>
      </c:barChart>
      <c:catAx>
        <c:axId val="20300454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3310592"/>
        <c:crosses val="autoZero"/>
        <c:auto val="1"/>
        <c:lblAlgn val="ctr"/>
        <c:lblOffset val="100"/>
        <c:noMultiLvlLbl val="0"/>
      </c:catAx>
      <c:valAx>
        <c:axId val="203310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004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Региональный этап Всероссийской олимпиады</a:t>
            </a:r>
            <a:endParaRPr lang="ru-RU" sz="14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ш. 165</c:v>
                </c:pt>
                <c:pt idx="1">
                  <c:v>ш. 146</c:v>
                </c:pt>
                <c:pt idx="2">
                  <c:v>ш. 132</c:v>
                </c:pt>
                <c:pt idx="3">
                  <c:v>ш. 103</c:v>
                </c:pt>
                <c:pt idx="4">
                  <c:v>г. 37</c:v>
                </c:pt>
                <c:pt idx="5">
                  <c:v>г. 14</c:v>
                </c:pt>
                <c:pt idx="6">
                  <c:v>ш.113</c:v>
                </c:pt>
                <c:pt idx="7">
                  <c:v>ш. 62</c:v>
                </c:pt>
                <c:pt idx="8">
                  <c:v>ш. 43</c:v>
                </c:pt>
                <c:pt idx="9">
                  <c:v>г. 36</c:v>
                </c:pt>
                <c:pt idx="10">
                  <c:v>ш. 177</c:v>
                </c:pt>
                <c:pt idx="11">
                  <c:v>л. 145</c:v>
                </c:pt>
                <c:pt idx="12">
                  <c:v>г. 155</c:v>
                </c:pt>
                <c:pt idx="13">
                  <c:v>г.7</c:v>
                </c:pt>
                <c:pt idx="14">
                  <c:v>Л-И 7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9</c:v>
                </c:pt>
                <c:pt idx="14">
                  <c:v>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236096"/>
        <c:axId val="203238784"/>
      </c:barChart>
      <c:catAx>
        <c:axId val="20323609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203238784"/>
        <c:crosses val="autoZero"/>
        <c:auto val="1"/>
        <c:lblAlgn val="ctr"/>
        <c:lblOffset val="100"/>
        <c:noMultiLvlLbl val="0"/>
      </c:catAx>
      <c:valAx>
        <c:axId val="203238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236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Заключительный этап Всероссийской олимпиады</a:t>
            </a:r>
            <a:endParaRPr lang="ru-RU" sz="120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г. 36</c:v>
                </c:pt>
                <c:pt idx="1">
                  <c:v>Л-И 7</c:v>
                </c:pt>
                <c:pt idx="2">
                  <c:v>г. 7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254016"/>
        <c:axId val="203256960"/>
      </c:barChart>
      <c:catAx>
        <c:axId val="20325401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203256960"/>
        <c:crosses val="autoZero"/>
        <c:auto val="1"/>
        <c:lblAlgn val="ctr"/>
        <c:lblOffset val="100"/>
        <c:noMultiLvlLbl val="0"/>
      </c:catAx>
      <c:valAx>
        <c:axId val="2032569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254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200" b="1" i="0" baseline="0" dirty="0" smtClean="0">
                <a:effectLst/>
              </a:rPr>
              <a:t>Заключительный этап Республиканской олимпиады (8-е классы; предметы </a:t>
            </a:r>
            <a:r>
              <a:rPr lang="ru-RU" sz="1200" b="1" i="0" baseline="0" dirty="0" err="1" smtClean="0">
                <a:effectLst/>
              </a:rPr>
              <a:t>ВСОШ</a:t>
            </a:r>
            <a:r>
              <a:rPr lang="ru-RU" sz="1200" b="1" i="0" baseline="0" dirty="0" smtClean="0">
                <a:effectLst/>
              </a:rPr>
              <a:t>)</a:t>
            </a:r>
            <a:endParaRPr lang="ru-RU" sz="1600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г. 155</c:v>
                </c:pt>
                <c:pt idx="1">
                  <c:v>ш.119</c:v>
                </c:pt>
                <c:pt idx="2">
                  <c:v>ш.113</c:v>
                </c:pt>
                <c:pt idx="3">
                  <c:v>ш.85</c:v>
                </c:pt>
                <c:pt idx="4">
                  <c:v>ш. 77</c:v>
                </c:pt>
                <c:pt idx="5">
                  <c:v>ш. 71</c:v>
                </c:pt>
                <c:pt idx="6">
                  <c:v>г.37</c:v>
                </c:pt>
                <c:pt idx="7">
                  <c:v>ш.31</c:v>
                </c:pt>
                <c:pt idx="8">
                  <c:v>Л-И 7</c:v>
                </c:pt>
                <c:pt idx="9">
                  <c:v>ш.146</c:v>
                </c:pt>
                <c:pt idx="10">
                  <c:v>г. 7</c:v>
                </c:pt>
                <c:pt idx="11">
                  <c:v>ш.33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507200"/>
        <c:axId val="203508736"/>
      </c:barChart>
      <c:catAx>
        <c:axId val="20350720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203508736"/>
        <c:crosses val="autoZero"/>
        <c:auto val="1"/>
        <c:lblAlgn val="ctr"/>
        <c:lblOffset val="100"/>
        <c:noMultiLvlLbl val="0"/>
      </c:catAx>
      <c:valAx>
        <c:axId val="203508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507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художественное творчество</c:v>
                </c:pt>
                <c:pt idx="1">
                  <c:v>туристско-краеведческое</c:v>
                </c:pt>
                <c:pt idx="2">
                  <c:v>научно-техническое</c:v>
                </c:pt>
                <c:pt idx="3">
                  <c:v>спортивное</c:v>
                </c:pt>
                <c:pt idx="4">
                  <c:v>социально-педагогическое</c:v>
                </c:pt>
                <c:pt idx="5">
                  <c:v>эколого-биологическое</c:v>
                </c:pt>
                <c:pt idx="6">
                  <c:v>другие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0.5</c:v>
                </c:pt>
                <c:pt idx="1">
                  <c:v>0.12</c:v>
                </c:pt>
                <c:pt idx="2">
                  <c:v>0.11</c:v>
                </c:pt>
                <c:pt idx="3">
                  <c:v>0.1</c:v>
                </c:pt>
                <c:pt idx="4">
                  <c:v>0.1</c:v>
                </c:pt>
                <c:pt idx="5">
                  <c:v>0.05</c:v>
                </c:pt>
                <c:pt idx="6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107907839782506"/>
          <c:y val="6.9832431102362202E-2"/>
          <c:w val="0.38060037725242019"/>
          <c:h val="0.7040848917322835"/>
        </c:manualLayout>
      </c:layout>
      <c:overlay val="0"/>
      <c:txPr>
        <a:bodyPr/>
        <a:lstStyle/>
        <a:p>
          <a:pPr>
            <a:defRPr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 algn="ctr" rtl="0">
              <a:defRPr lang="ru-RU" sz="1800" b="1" i="0" u="none" strike="noStrike" kern="1200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i="0" u="none" strike="noStrike" kern="1200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rPr>
              <a:t>Ново-Савиновский район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4701875576072993"/>
          <c:y val="0.29486826589588699"/>
          <c:w val="0.72453457781899189"/>
          <c:h val="0.587790077007387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 сент. 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</c:v>
                </c:pt>
                <c:pt idx="1">
                  <c:v>1-3 года</c:v>
                </c:pt>
                <c:pt idx="2">
                  <c:v>3-7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6942</c:v>
                </c:pt>
                <c:pt idx="1">
                  <c:v>4211</c:v>
                </c:pt>
                <c:pt idx="2">
                  <c:v>220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сент. 2013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</c:v>
                </c:pt>
                <c:pt idx="1">
                  <c:v>1-3 года</c:v>
                </c:pt>
                <c:pt idx="2">
                  <c:v>3-7 лет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7029</c:v>
                </c:pt>
                <c:pt idx="1">
                  <c:v>4836</c:v>
                </c:pt>
                <c:pt idx="2">
                  <c:v>916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81213824"/>
        <c:axId val="181227904"/>
      </c:barChart>
      <c:catAx>
        <c:axId val="18121382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81227904"/>
        <c:crosses val="autoZero"/>
        <c:auto val="1"/>
        <c:lblAlgn val="ctr"/>
        <c:lblOffset val="100"/>
        <c:noMultiLvlLbl val="0"/>
      </c:catAx>
      <c:valAx>
        <c:axId val="181227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1382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1"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1800" b="1" u="sng" kern="120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u="sng" kern="120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Общий охват питанием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2012-2013 уч.г.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Авиастроительный</c:v>
                </c:pt>
                <c:pt idx="1">
                  <c:v>Ново-Савиновский</c:v>
                </c:pt>
                <c:pt idx="2">
                  <c:v>г.Казань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0.90100000000000002</c:v>
                </c:pt>
                <c:pt idx="1">
                  <c:v>0.88500000000000001</c:v>
                </c:pt>
                <c:pt idx="2">
                  <c:v>0.89300000000000002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2013-2014 уч.г.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Calibri" pitchFamily="34" charset="0"/>
                    <a:cs typeface="Calibr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Авиастроительный</c:v>
                </c:pt>
                <c:pt idx="1">
                  <c:v>Ново-Савиновский</c:v>
                </c:pt>
                <c:pt idx="2">
                  <c:v>г.Казань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0.91200000000000003</c:v>
                </c:pt>
                <c:pt idx="1">
                  <c:v>0.89800000000000002</c:v>
                </c:pt>
                <c:pt idx="2" formatCode="0%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5396736"/>
        <c:axId val="181675136"/>
      </c:barChart>
      <c:catAx>
        <c:axId val="13539673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Calibri" pitchFamily="34" charset="0"/>
                <a:cs typeface="Calibri" pitchFamily="34" charset="0"/>
              </a:defRPr>
            </a:pPr>
            <a:endParaRPr lang="ru-RU"/>
          </a:p>
        </c:txPr>
        <c:crossAx val="181675136"/>
        <c:crosses val="autoZero"/>
        <c:auto val="1"/>
        <c:lblAlgn val="ctr"/>
        <c:lblOffset val="100"/>
        <c:noMultiLvlLbl val="0"/>
      </c:catAx>
      <c:valAx>
        <c:axId val="181675136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353967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>
              <a:latin typeface="Calibri" pitchFamily="34" charset="0"/>
              <a:cs typeface="Calibri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1800" b="1" i="0" u="sng" strike="noStrike" kern="1200" baseline="0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defRPr>
            </a:pPr>
            <a:r>
              <a:rPr lang="ru-RU" sz="1800" b="1" i="0" u="sng" strike="noStrike" kern="1200" baseline="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Охват льготным питанием</a:t>
            </a:r>
            <a:endParaRPr lang="ru-RU" sz="1800" b="1" i="0" u="sng" strike="noStrike" kern="1200" baseline="0" dirty="0">
              <a:solidFill>
                <a:schemeClr val="accent2">
                  <a:lumMod val="50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2012-2013 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Авиастроительный</c:v>
                </c:pt>
                <c:pt idx="1">
                  <c:v>Ново-Савиновский</c:v>
                </c:pt>
                <c:pt idx="2">
                  <c:v>г.Казань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0.155</c:v>
                </c:pt>
                <c:pt idx="1">
                  <c:v>0.13700000000000001</c:v>
                </c:pt>
                <c:pt idx="2">
                  <c:v>0.156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2013-2014 уч.г.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Авиастроительный</c:v>
                </c:pt>
                <c:pt idx="1">
                  <c:v>Ново-Савиновский</c:v>
                </c:pt>
                <c:pt idx="2">
                  <c:v>г.Казань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0.16400000000000001</c:v>
                </c:pt>
                <c:pt idx="1">
                  <c:v>0.158</c:v>
                </c:pt>
                <c:pt idx="2" formatCode="0%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81812224"/>
        <c:axId val="181818112"/>
      </c:barChart>
      <c:catAx>
        <c:axId val="18181222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81818112"/>
        <c:crosses val="autoZero"/>
        <c:auto val="1"/>
        <c:lblAlgn val="ctr"/>
        <c:lblOffset val="100"/>
        <c:noMultiLvlLbl val="0"/>
      </c:catAx>
      <c:valAx>
        <c:axId val="18181811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8181222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1600" b="1" i="0" baseline="0" dirty="0" smtClean="0">
                <a:effectLst/>
              </a:rPr>
              <a:t>Доля педагогических работников в учреждениях образования</a:t>
            </a:r>
            <a:endParaRPr lang="ru-RU" sz="2000" dirty="0">
              <a:effectLst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463955627941511E-2"/>
          <c:y val="8.7031147854310889E-2"/>
          <c:w val="0.92789218856634992"/>
          <c:h val="0.912968852145689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9"/>
          </c:dPt>
          <c:dPt>
            <c:idx val="1"/>
            <c:bubble3D val="0"/>
            <c:explosion val="11"/>
          </c:dPt>
          <c:dPt>
            <c:idx val="2"/>
            <c:bubble3D val="0"/>
            <c:explosion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/>
                      <a:t>55</a:t>
                    </a:r>
                    <a:r>
                      <a:rPr lang="en-US" sz="1400" b="1" smtClean="0"/>
                      <a:t>%</a:t>
                    </a:r>
                    <a:endParaRPr lang="ru-RU" sz="1400" b="1" smtClean="0"/>
                  </a:p>
                  <a:p>
                    <a:r>
                      <a:rPr lang="ru-RU" sz="1400" b="1" smtClean="0"/>
                      <a:t>2468 чел.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b="1"/>
                      <a:t>37</a:t>
                    </a:r>
                    <a:r>
                      <a:rPr lang="en-US" sz="1400" b="1" smtClean="0"/>
                      <a:t>%</a:t>
                    </a:r>
                    <a:endParaRPr lang="ru-RU" sz="1400" b="1" smtClean="0"/>
                  </a:p>
                  <a:p>
                    <a:r>
                      <a:rPr lang="ru-RU" sz="1400" b="1" smtClean="0"/>
                      <a:t>1684 чел.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879235640484391"/>
                  <c:y val="7.7104261872647115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8</a:t>
                    </a:r>
                    <a:r>
                      <a:rPr lang="en-US" sz="1400" b="1" smtClean="0"/>
                      <a:t>%</a:t>
                    </a:r>
                    <a:endParaRPr lang="ru-RU" sz="1400" b="1" smtClean="0"/>
                  </a:p>
                  <a:p>
                    <a:r>
                      <a:rPr lang="ru-RU" sz="1400" b="1" smtClean="0"/>
                      <a:t>354 чел.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школы </c:v>
                </c:pt>
                <c:pt idx="1">
                  <c:v>ДОУ</c:v>
                </c:pt>
                <c:pt idx="2">
                  <c:v>УДО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%">
                  <c:v>0.54800000000000004</c:v>
                </c:pt>
                <c:pt idx="1">
                  <c:v>0.37</c:v>
                </c:pt>
                <c:pt idx="2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498389148447995"/>
          <c:y val="0.82304722157448773"/>
          <c:w val="0.66562975115348599"/>
          <c:h val="0.148532836793805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</a:t>
            </a:r>
            <a:r>
              <a:rPr lang="ru-RU" baseline="0" dirty="0" smtClean="0"/>
              <a:t> работников</a:t>
            </a:r>
            <a:endParaRPr lang="ru-RU" dirty="0"/>
          </a:p>
        </c:rich>
      </c:tx>
      <c:layout>
        <c:manualLayout>
          <c:xMode val="edge"/>
          <c:yMode val="edge"/>
          <c:x val="0.30398798281672407"/>
          <c:y val="0.20064403256666705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год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ДОУ</c:v>
                </c:pt>
                <c:pt idx="1">
                  <c:v>СОШ</c:v>
                </c:pt>
                <c:pt idx="2">
                  <c:v>УДО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1684</c:v>
                </c:pt>
                <c:pt idx="1">
                  <c:v>2468</c:v>
                </c:pt>
                <c:pt idx="2">
                  <c:v>354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 год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ДОУ</c:v>
                </c:pt>
                <c:pt idx="1">
                  <c:v>СОШ</c:v>
                </c:pt>
                <c:pt idx="2">
                  <c:v>УДО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1554</c:v>
                </c:pt>
                <c:pt idx="1">
                  <c:v>2160</c:v>
                </c:pt>
                <c:pt idx="2">
                  <c:v>369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7657728"/>
        <c:axId val="197659264"/>
      </c:barChart>
      <c:catAx>
        <c:axId val="197657728"/>
        <c:scaling>
          <c:orientation val="minMax"/>
        </c:scaling>
        <c:delete val="0"/>
        <c:axPos val="l"/>
        <c:majorTickMark val="none"/>
        <c:minorTickMark val="none"/>
        <c:tickLblPos val="nextTo"/>
        <c:crossAx val="197659264"/>
        <c:crosses val="autoZero"/>
        <c:auto val="1"/>
        <c:lblAlgn val="ctr"/>
        <c:lblOffset val="100"/>
        <c:noMultiLvlLbl val="0"/>
      </c:catAx>
      <c:valAx>
        <c:axId val="1976592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6577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3338651380537396"/>
          <c:y val="0.34603249960840926"/>
          <c:w val="0.56661366329667073"/>
          <c:h val="9.990128650635005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Стаж работы</a:t>
            </a:r>
            <a:endParaRPr lang="ru-RU" dirty="0"/>
          </a:p>
        </c:rich>
      </c:tx>
      <c:layout>
        <c:manualLayout>
          <c:xMode val="edge"/>
          <c:yMode val="edge"/>
          <c:x val="0.3334794811158549"/>
          <c:y val="9.897484681189269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480422148861767"/>
          <c:y val="0.19373568535120025"/>
          <c:w val="0.76679724078277012"/>
          <c:h val="0.690945931221317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Авиа. и Нов.-Сав. районы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до 2-х лет</c:v>
                </c:pt>
                <c:pt idx="1">
                  <c:v>2-5 лет</c:v>
                </c:pt>
                <c:pt idx="2">
                  <c:v>5-10 лет</c:v>
                </c:pt>
                <c:pt idx="3">
                  <c:v>10-20 лет</c:v>
                </c:pt>
                <c:pt idx="4">
                  <c:v>20-25 лет</c:v>
                </c:pt>
                <c:pt idx="5">
                  <c:v>свыше 25 лет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0.1</c:v>
                </c:pt>
                <c:pt idx="1">
                  <c:v>0.11</c:v>
                </c:pt>
                <c:pt idx="2">
                  <c:v>0.12</c:v>
                </c:pt>
                <c:pt idx="3">
                  <c:v>0.23</c:v>
                </c:pt>
                <c:pt idx="4">
                  <c:v>0.16</c:v>
                </c:pt>
                <c:pt idx="5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Казань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до 2-х лет</c:v>
                </c:pt>
                <c:pt idx="1">
                  <c:v>2-5 лет</c:v>
                </c:pt>
                <c:pt idx="2">
                  <c:v>5-10 лет</c:v>
                </c:pt>
                <c:pt idx="3">
                  <c:v>10-20 лет</c:v>
                </c:pt>
                <c:pt idx="4">
                  <c:v>20-25 лет</c:v>
                </c:pt>
                <c:pt idx="5">
                  <c:v>свыше 25 лет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0.11</c:v>
                </c:pt>
                <c:pt idx="1">
                  <c:v>0.12</c:v>
                </c:pt>
                <c:pt idx="2">
                  <c:v>0.12</c:v>
                </c:pt>
                <c:pt idx="3">
                  <c:v>0.25</c:v>
                </c:pt>
                <c:pt idx="4">
                  <c:v>0.16</c:v>
                </c:pt>
                <c:pt idx="5">
                  <c:v>0.24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7706112"/>
        <c:axId val="197707648"/>
      </c:barChart>
      <c:catAx>
        <c:axId val="19770611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97707648"/>
        <c:crosses val="autoZero"/>
        <c:auto val="1"/>
        <c:lblAlgn val="ctr"/>
        <c:lblOffset val="100"/>
        <c:noMultiLvlLbl val="0"/>
      </c:catAx>
      <c:valAx>
        <c:axId val="19770764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7706112"/>
        <c:crosses val="autoZero"/>
        <c:crossBetween val="between"/>
      </c:valAx>
    </c:plotArea>
    <c:legend>
      <c:legendPos val="t"/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15751870823876715"/>
          <c:y val="0.88426232555357109"/>
          <c:w val="0.61932073684934474"/>
          <c:h val="9.413777742643979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CF822-D11B-4C3D-9164-C4FA15542DDC}" type="doc">
      <dgm:prSet loTypeId="urn:microsoft.com/office/officeart/2009/3/layout/StepUpProcess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143632B-321D-42A8-82BA-F6F632DBB42D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Авиастроительный район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00DD87DD-DA32-4FD0-A161-0057440464B0}" type="parTrans" cxnId="{FA6A93B6-6E3F-4DA9-8442-3BF8B0B13861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ECC64A95-4887-4A27-899A-CABF5E2BBE21}" type="sibTrans" cxnId="{FA6A93B6-6E3F-4DA9-8442-3BF8B0B13861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16E7B463-92C0-40B5-84CD-B21BD63360DC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19 ДОУ (22 здания)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38618531-8350-492B-8532-ACE9DA5F9DF2}" type="parTrans" cxnId="{C3EC78CF-C069-46CA-8AA4-A0F31EA55BBA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BDB8F0F0-DB0C-449E-84C4-6186E8F40727}" type="sibTrans" cxnId="{C3EC78CF-C069-46CA-8AA4-A0F31EA55BBA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CB8E52F4-A290-4341-990C-331E368CDF01}">
      <dgm:prSet phldrT="[Текст]"/>
      <dgm:spPr/>
      <dgm:t>
        <a:bodyPr/>
        <a:lstStyle/>
        <a:p>
          <a:pPr algn="ctr"/>
          <a:r>
            <a:rPr lang="ru-RU" b="1" dirty="0" smtClean="0">
              <a:latin typeface="Calibri" pitchFamily="34" charset="0"/>
              <a:cs typeface="Calibri" pitchFamily="34" charset="0"/>
            </a:rPr>
            <a:t>82 %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0F9007F7-40CA-41E6-A875-FB7A835D7E9D}" type="parTrans" cxnId="{72DBC222-EC20-4E70-8037-D93F61CF4015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9AEA7279-A0FC-473F-88A2-73C04CCD4B93}" type="sibTrans" cxnId="{72DBC222-EC20-4E70-8037-D93F61CF4015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9EE25C4D-189E-4644-8FBB-436BFE7E72BD}" type="pres">
      <dgm:prSet presAssocID="{EE3CF822-D11B-4C3D-9164-C4FA15542DDC}" presName="rootnode" presStyleCnt="0">
        <dgm:presLayoutVars>
          <dgm:chMax/>
          <dgm:chPref/>
          <dgm:dir/>
          <dgm:animLvl val="lvl"/>
        </dgm:presLayoutVars>
      </dgm:prSet>
      <dgm:spPr/>
    </dgm:pt>
    <dgm:pt modelId="{EC0161A8-5E53-4C9B-AF56-4ADDF7E16FE3}" type="pres">
      <dgm:prSet presAssocID="{5143632B-321D-42A8-82BA-F6F632DBB42D}" presName="composite" presStyleCnt="0"/>
      <dgm:spPr/>
    </dgm:pt>
    <dgm:pt modelId="{DD24E2E9-ADEB-4356-A65C-9127257D80E2}" type="pres">
      <dgm:prSet presAssocID="{5143632B-321D-42A8-82BA-F6F632DBB42D}" presName="LShape" presStyleLbl="alignNode1" presStyleIdx="0" presStyleCnt="5" custScaleX="216594"/>
      <dgm:spPr/>
    </dgm:pt>
    <dgm:pt modelId="{AA293FCA-6E72-45EA-B003-5EE50EE6E650}" type="pres">
      <dgm:prSet presAssocID="{5143632B-321D-42A8-82BA-F6F632DBB42D}" presName="ParentText" presStyleLbl="revTx" presStyleIdx="0" presStyleCnt="3" custScaleX="222193">
        <dgm:presLayoutVars>
          <dgm:chMax val="0"/>
          <dgm:chPref val="0"/>
          <dgm:bulletEnabled val="1"/>
        </dgm:presLayoutVars>
      </dgm:prSet>
      <dgm:spPr/>
    </dgm:pt>
    <dgm:pt modelId="{CB94DF5B-6270-4D11-8D77-1C836E0FA260}" type="pres">
      <dgm:prSet presAssocID="{5143632B-321D-42A8-82BA-F6F632DBB42D}" presName="Triangle" presStyleLbl="alignNode1" presStyleIdx="1" presStyleCnt="5"/>
      <dgm:spPr/>
    </dgm:pt>
    <dgm:pt modelId="{A294E667-6DB6-42DF-8B0A-39D995561E5B}" type="pres">
      <dgm:prSet presAssocID="{ECC64A95-4887-4A27-899A-CABF5E2BBE21}" presName="sibTrans" presStyleCnt="0"/>
      <dgm:spPr/>
    </dgm:pt>
    <dgm:pt modelId="{D6E3F00B-F6FD-4EED-9832-2354FE873459}" type="pres">
      <dgm:prSet presAssocID="{ECC64A95-4887-4A27-899A-CABF5E2BBE21}" presName="space" presStyleCnt="0"/>
      <dgm:spPr/>
    </dgm:pt>
    <dgm:pt modelId="{47332003-107E-4477-A716-95800955A81C}" type="pres">
      <dgm:prSet presAssocID="{16E7B463-92C0-40B5-84CD-B21BD63360DC}" presName="composite" presStyleCnt="0"/>
      <dgm:spPr/>
    </dgm:pt>
    <dgm:pt modelId="{4464CFDF-878E-4904-8BE8-6A56A2EB1FF6}" type="pres">
      <dgm:prSet presAssocID="{16E7B463-92C0-40B5-84CD-B21BD63360DC}" presName="LShape" presStyleLbl="alignNode1" presStyleIdx="2" presStyleCnt="5" custScaleX="216594"/>
      <dgm:spPr/>
    </dgm:pt>
    <dgm:pt modelId="{4855EC8D-26F5-4EAD-B739-83F34267DD56}" type="pres">
      <dgm:prSet presAssocID="{16E7B463-92C0-40B5-84CD-B21BD63360DC}" presName="ParentText" presStyleLbl="revTx" presStyleIdx="1" presStyleCnt="3" custScaleX="222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5067D-BEB7-4233-9440-A5E901CC7394}" type="pres">
      <dgm:prSet presAssocID="{16E7B463-92C0-40B5-84CD-B21BD63360DC}" presName="Triangle" presStyleLbl="alignNode1" presStyleIdx="3" presStyleCnt="5"/>
      <dgm:spPr/>
    </dgm:pt>
    <dgm:pt modelId="{A1E8FB6A-B851-4043-AB1C-04376DA717BF}" type="pres">
      <dgm:prSet presAssocID="{BDB8F0F0-DB0C-449E-84C4-6186E8F40727}" presName="sibTrans" presStyleCnt="0"/>
      <dgm:spPr/>
    </dgm:pt>
    <dgm:pt modelId="{D70AD905-FFB3-4BC0-BF1F-73B5A124C874}" type="pres">
      <dgm:prSet presAssocID="{BDB8F0F0-DB0C-449E-84C4-6186E8F40727}" presName="space" presStyleCnt="0"/>
      <dgm:spPr/>
    </dgm:pt>
    <dgm:pt modelId="{BD9E25CE-6070-4170-83A9-2F05DE8D53B8}" type="pres">
      <dgm:prSet presAssocID="{CB8E52F4-A290-4341-990C-331E368CDF01}" presName="composite" presStyleCnt="0"/>
      <dgm:spPr/>
    </dgm:pt>
    <dgm:pt modelId="{7BE80A06-876C-466F-99CB-A2340739F229}" type="pres">
      <dgm:prSet presAssocID="{CB8E52F4-A290-4341-990C-331E368CDF01}" presName="LShape" presStyleLbl="alignNode1" presStyleIdx="4" presStyleCnt="5" custScaleX="216594"/>
      <dgm:spPr/>
    </dgm:pt>
    <dgm:pt modelId="{86B3EBE4-E61E-4639-A586-BA58BB3CD37F}" type="pres">
      <dgm:prSet presAssocID="{CB8E52F4-A290-4341-990C-331E368CDF01}" presName="ParentText" presStyleLbl="revTx" presStyleIdx="2" presStyleCnt="3" custScaleX="222193">
        <dgm:presLayoutVars>
          <dgm:chMax val="0"/>
          <dgm:chPref val="0"/>
          <dgm:bulletEnabled val="1"/>
        </dgm:presLayoutVars>
      </dgm:prSet>
      <dgm:spPr/>
    </dgm:pt>
  </dgm:ptLst>
  <dgm:cxnLst>
    <dgm:cxn modelId="{068BD42D-52DD-49F4-9D61-7CDEAA7B6839}" type="presOf" srcId="{16E7B463-92C0-40B5-84CD-B21BD63360DC}" destId="{4855EC8D-26F5-4EAD-B739-83F34267DD56}" srcOrd="0" destOrd="0" presId="urn:microsoft.com/office/officeart/2009/3/layout/StepUpProcess"/>
    <dgm:cxn modelId="{D24AC8AB-4BBC-4D9A-9E3F-90FF8B6E1818}" type="presOf" srcId="{EE3CF822-D11B-4C3D-9164-C4FA15542DDC}" destId="{9EE25C4D-189E-4644-8FBB-436BFE7E72BD}" srcOrd="0" destOrd="0" presId="urn:microsoft.com/office/officeart/2009/3/layout/StepUpProcess"/>
    <dgm:cxn modelId="{44EFE544-8C57-4BB4-AA6C-7C3673B3F9FD}" type="presOf" srcId="{CB8E52F4-A290-4341-990C-331E368CDF01}" destId="{86B3EBE4-E61E-4639-A586-BA58BB3CD37F}" srcOrd="0" destOrd="0" presId="urn:microsoft.com/office/officeart/2009/3/layout/StepUpProcess"/>
    <dgm:cxn modelId="{FA6A93B6-6E3F-4DA9-8442-3BF8B0B13861}" srcId="{EE3CF822-D11B-4C3D-9164-C4FA15542DDC}" destId="{5143632B-321D-42A8-82BA-F6F632DBB42D}" srcOrd="0" destOrd="0" parTransId="{00DD87DD-DA32-4FD0-A161-0057440464B0}" sibTransId="{ECC64A95-4887-4A27-899A-CABF5E2BBE21}"/>
    <dgm:cxn modelId="{C3EC78CF-C069-46CA-8AA4-A0F31EA55BBA}" srcId="{EE3CF822-D11B-4C3D-9164-C4FA15542DDC}" destId="{16E7B463-92C0-40B5-84CD-B21BD63360DC}" srcOrd="1" destOrd="0" parTransId="{38618531-8350-492B-8532-ACE9DA5F9DF2}" sibTransId="{BDB8F0F0-DB0C-449E-84C4-6186E8F40727}"/>
    <dgm:cxn modelId="{72DBC222-EC20-4E70-8037-D93F61CF4015}" srcId="{EE3CF822-D11B-4C3D-9164-C4FA15542DDC}" destId="{CB8E52F4-A290-4341-990C-331E368CDF01}" srcOrd="2" destOrd="0" parTransId="{0F9007F7-40CA-41E6-A875-FB7A835D7E9D}" sibTransId="{9AEA7279-A0FC-473F-88A2-73C04CCD4B93}"/>
    <dgm:cxn modelId="{E706940B-CC5B-4C4B-892A-65DD5CDCDB32}" type="presOf" srcId="{5143632B-321D-42A8-82BA-F6F632DBB42D}" destId="{AA293FCA-6E72-45EA-B003-5EE50EE6E650}" srcOrd="0" destOrd="0" presId="urn:microsoft.com/office/officeart/2009/3/layout/StepUpProcess"/>
    <dgm:cxn modelId="{F28342CA-F383-4CDB-B9C5-621A257068CE}" type="presParOf" srcId="{9EE25C4D-189E-4644-8FBB-436BFE7E72BD}" destId="{EC0161A8-5E53-4C9B-AF56-4ADDF7E16FE3}" srcOrd="0" destOrd="0" presId="urn:microsoft.com/office/officeart/2009/3/layout/StepUpProcess"/>
    <dgm:cxn modelId="{B571BDE1-8224-488F-9D4F-4EE9E20A2E05}" type="presParOf" srcId="{EC0161A8-5E53-4C9B-AF56-4ADDF7E16FE3}" destId="{DD24E2E9-ADEB-4356-A65C-9127257D80E2}" srcOrd="0" destOrd="0" presId="urn:microsoft.com/office/officeart/2009/3/layout/StepUpProcess"/>
    <dgm:cxn modelId="{20F8202C-E1B9-492F-B012-364C53F907CF}" type="presParOf" srcId="{EC0161A8-5E53-4C9B-AF56-4ADDF7E16FE3}" destId="{AA293FCA-6E72-45EA-B003-5EE50EE6E650}" srcOrd="1" destOrd="0" presId="urn:microsoft.com/office/officeart/2009/3/layout/StepUpProcess"/>
    <dgm:cxn modelId="{B15E5B08-B59B-4214-AFC9-B6D93C3C2D59}" type="presParOf" srcId="{EC0161A8-5E53-4C9B-AF56-4ADDF7E16FE3}" destId="{CB94DF5B-6270-4D11-8D77-1C836E0FA260}" srcOrd="2" destOrd="0" presId="urn:microsoft.com/office/officeart/2009/3/layout/StepUpProcess"/>
    <dgm:cxn modelId="{8EC17AD9-0AFE-459A-A07A-5FC3F0EFA480}" type="presParOf" srcId="{9EE25C4D-189E-4644-8FBB-436BFE7E72BD}" destId="{A294E667-6DB6-42DF-8B0A-39D995561E5B}" srcOrd="1" destOrd="0" presId="urn:microsoft.com/office/officeart/2009/3/layout/StepUpProcess"/>
    <dgm:cxn modelId="{2705172A-6231-4AB8-96E3-7A1F5DB83A1C}" type="presParOf" srcId="{A294E667-6DB6-42DF-8B0A-39D995561E5B}" destId="{D6E3F00B-F6FD-4EED-9832-2354FE873459}" srcOrd="0" destOrd="0" presId="urn:microsoft.com/office/officeart/2009/3/layout/StepUpProcess"/>
    <dgm:cxn modelId="{227E5F7E-FD81-4F5B-8731-024017E466EC}" type="presParOf" srcId="{9EE25C4D-189E-4644-8FBB-436BFE7E72BD}" destId="{47332003-107E-4477-A716-95800955A81C}" srcOrd="2" destOrd="0" presId="urn:microsoft.com/office/officeart/2009/3/layout/StepUpProcess"/>
    <dgm:cxn modelId="{B3DC6938-38B2-468A-9EA3-C9D2DF18B6D6}" type="presParOf" srcId="{47332003-107E-4477-A716-95800955A81C}" destId="{4464CFDF-878E-4904-8BE8-6A56A2EB1FF6}" srcOrd="0" destOrd="0" presId="urn:microsoft.com/office/officeart/2009/3/layout/StepUpProcess"/>
    <dgm:cxn modelId="{13A79E9A-FFDE-46AC-8C77-1190F2D7C50F}" type="presParOf" srcId="{47332003-107E-4477-A716-95800955A81C}" destId="{4855EC8D-26F5-4EAD-B739-83F34267DD56}" srcOrd="1" destOrd="0" presId="urn:microsoft.com/office/officeart/2009/3/layout/StepUpProcess"/>
    <dgm:cxn modelId="{98E4A3D3-8CAF-4B47-A830-D13452A531F1}" type="presParOf" srcId="{47332003-107E-4477-A716-95800955A81C}" destId="{5C55067D-BEB7-4233-9440-A5E901CC7394}" srcOrd="2" destOrd="0" presId="urn:microsoft.com/office/officeart/2009/3/layout/StepUpProcess"/>
    <dgm:cxn modelId="{63F2F1B7-E0FE-4488-9B13-F68D7998ED4C}" type="presParOf" srcId="{9EE25C4D-189E-4644-8FBB-436BFE7E72BD}" destId="{A1E8FB6A-B851-4043-AB1C-04376DA717BF}" srcOrd="3" destOrd="0" presId="urn:microsoft.com/office/officeart/2009/3/layout/StepUpProcess"/>
    <dgm:cxn modelId="{60F32904-00B4-40EA-9196-F5F067BD1F6F}" type="presParOf" srcId="{A1E8FB6A-B851-4043-AB1C-04376DA717BF}" destId="{D70AD905-FFB3-4BC0-BF1F-73B5A124C874}" srcOrd="0" destOrd="0" presId="urn:microsoft.com/office/officeart/2009/3/layout/StepUpProcess"/>
    <dgm:cxn modelId="{9428A597-2503-4032-8B31-3DCEC6A8C502}" type="presParOf" srcId="{9EE25C4D-189E-4644-8FBB-436BFE7E72BD}" destId="{BD9E25CE-6070-4170-83A9-2F05DE8D53B8}" srcOrd="4" destOrd="0" presId="urn:microsoft.com/office/officeart/2009/3/layout/StepUpProcess"/>
    <dgm:cxn modelId="{0F5AA29C-934D-43DA-B4CB-D09821D5449E}" type="presParOf" srcId="{BD9E25CE-6070-4170-83A9-2F05DE8D53B8}" destId="{7BE80A06-876C-466F-99CB-A2340739F229}" srcOrd="0" destOrd="0" presId="urn:microsoft.com/office/officeart/2009/3/layout/StepUpProcess"/>
    <dgm:cxn modelId="{576DBC9B-FE4E-4D0D-983E-E919DDC25A3B}" type="presParOf" srcId="{BD9E25CE-6070-4170-83A9-2F05DE8D53B8}" destId="{86B3EBE4-E61E-4639-A586-BA58BB3CD37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33F0D7-BDE3-4FC1-BC1B-70B69354030A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1E7E06-8E77-4D9A-98F9-0CBFB45B926A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91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C472C914-F2DD-4786-89CF-C81E3D7EDE29}" type="parTrans" cxnId="{46DFE00E-3C0F-435D-9956-2E5D5187A7CC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29987B2C-8BE6-44B3-BFA3-FFF166CF2463}" type="sibTrans" cxnId="{46DFE00E-3C0F-435D-9956-2E5D5187A7CC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ABCA458F-38BA-4A49-8DB6-38DE18590BC9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ш.62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D8B98B38-AEB7-401B-83EF-64C79095F9B1}" type="parTrans" cxnId="{0DAAD4E9-21B0-42C7-8DBD-F714FDC2100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8A518F5E-0FCE-4568-B781-EB7B8DE87627}" type="sibTrans" cxnId="{0DAAD4E9-21B0-42C7-8DBD-F714FDC2100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A7AE1DE3-88E3-47F2-9FF6-F29C1BB3D13F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ш.89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2B7F15F7-EFE7-42D6-BE24-BAA31FBCC1AC}" type="parTrans" cxnId="{9ED08F9A-4FFF-4921-B621-76FDB3488C42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2B6510EA-0CE6-4583-879D-7EF24BF6F599}" type="sibTrans" cxnId="{9ED08F9A-4FFF-4921-B621-76FDB3488C42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6A1203DF-31C7-47B9-B427-7AE0222CC0D3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ш.132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FFE721B0-8BAA-4EBE-B203-37F1054A406E}" type="parTrans" cxnId="{000C1749-C37B-46B4-9612-1FBD35339C8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4FC1FCEA-7ED5-4079-ABB8-7E638175CEAC}" type="sibTrans" cxnId="{000C1749-C37B-46B4-9612-1FBD35339C8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1CC90131-D0D9-4483-B752-E7B7EC7A0CCF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г.37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D16D6CA-2382-4837-AA28-3950E2D4CA71}" type="parTrans" cxnId="{C474CC5F-F154-4C03-8B8B-8FDDDF9FF32E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5DE466F9-D563-4567-AE3A-7FC2BBDB2D0C}" type="sibTrans" cxnId="{C474CC5F-F154-4C03-8B8B-8FDDDF9FF32E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24C32CE7-451E-48F2-AEE4-4A76D08209D4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ш.103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B256F65-D16D-47F5-A254-8043C1A93FB3}" type="parTrans" cxnId="{005BF5A0-2EBB-47B8-A488-C8A340B11DEB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5B7BEA91-7A0A-44A0-BFBE-8F58993ACF10}" type="sibTrans" cxnId="{005BF5A0-2EBB-47B8-A488-C8A340B11DEB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1FDE11EC-618E-47CC-B2E6-92A0072F4703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ш.31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F7E54FFA-095F-46DE-8EAD-373E66572A24}" type="parTrans" cxnId="{199D32E1-DD4F-4C42-9E7D-9FB093C6068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E2CA303F-BE90-42DA-8049-E7FE089B5C5D}" type="sibTrans" cxnId="{199D32E1-DD4F-4C42-9E7D-9FB093C60681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7371FC95-A208-49B4-AEB1-FA5A2FF3C0F1}" type="pres">
      <dgm:prSet presAssocID="{B333F0D7-BDE3-4FC1-BC1B-70B69354030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1CD5499-53D5-4267-B71C-3D740B0693F9}" type="pres">
      <dgm:prSet presAssocID="{FA1E7E06-8E77-4D9A-98F9-0CBFB45B926A}" presName="Accent1" presStyleCnt="0"/>
      <dgm:spPr/>
    </dgm:pt>
    <dgm:pt modelId="{7C120BE4-255C-4CA3-8E8F-10A59C37C70B}" type="pres">
      <dgm:prSet presAssocID="{FA1E7E06-8E77-4D9A-98F9-0CBFB45B926A}" presName="Accent" presStyleLbl="node1" presStyleIdx="0" presStyleCnt="7"/>
      <dgm:spPr/>
    </dgm:pt>
    <dgm:pt modelId="{102362F6-AEC5-44E1-8FDC-F9F455F9EA9D}" type="pres">
      <dgm:prSet presAssocID="{FA1E7E06-8E77-4D9A-98F9-0CBFB45B926A}" presName="Parent1" presStyleLbl="revTx" presStyleIdx="0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A7A61-69FC-4374-9B6A-8AF19081C2B8}" type="pres">
      <dgm:prSet presAssocID="{ABCA458F-38BA-4A49-8DB6-38DE18590BC9}" presName="Accent2" presStyleCnt="0"/>
      <dgm:spPr/>
    </dgm:pt>
    <dgm:pt modelId="{B9AB76E7-E8EF-4E2E-B209-5BDF9C5EE2DB}" type="pres">
      <dgm:prSet presAssocID="{ABCA458F-38BA-4A49-8DB6-38DE18590BC9}" presName="Accent" presStyleLbl="node1" presStyleIdx="1" presStyleCnt="7"/>
      <dgm:spPr/>
    </dgm:pt>
    <dgm:pt modelId="{15ADAB94-A6A2-4C8B-A011-FC5A3867B999}" type="pres">
      <dgm:prSet presAssocID="{ABCA458F-38BA-4A49-8DB6-38DE18590BC9}" presName="Parent2" presStyleLbl="revTx" presStyleIdx="1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92A94-6B08-425E-8A88-51B7A3CF543E}" type="pres">
      <dgm:prSet presAssocID="{A7AE1DE3-88E3-47F2-9FF6-F29C1BB3D13F}" presName="Accent3" presStyleCnt="0"/>
      <dgm:spPr/>
    </dgm:pt>
    <dgm:pt modelId="{B11ADD21-1C96-4F54-ADE1-62B556A533C7}" type="pres">
      <dgm:prSet presAssocID="{A7AE1DE3-88E3-47F2-9FF6-F29C1BB3D13F}" presName="Accent" presStyleLbl="node1" presStyleIdx="2" presStyleCnt="7"/>
      <dgm:spPr/>
    </dgm:pt>
    <dgm:pt modelId="{DDD53FDF-F72C-4270-9CD9-FBB114DB5FAB}" type="pres">
      <dgm:prSet presAssocID="{A7AE1DE3-88E3-47F2-9FF6-F29C1BB3D13F}" presName="Parent3" presStyleLbl="revTx" presStyleIdx="2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1EB38-E546-4B87-BF44-7F478F506BA0}" type="pres">
      <dgm:prSet presAssocID="{6A1203DF-31C7-47B9-B427-7AE0222CC0D3}" presName="Accent4" presStyleCnt="0"/>
      <dgm:spPr/>
    </dgm:pt>
    <dgm:pt modelId="{1BF62795-2415-4B96-9AA4-6C6447983B74}" type="pres">
      <dgm:prSet presAssocID="{6A1203DF-31C7-47B9-B427-7AE0222CC0D3}" presName="Accent" presStyleLbl="node1" presStyleIdx="3" presStyleCnt="7"/>
      <dgm:spPr/>
    </dgm:pt>
    <dgm:pt modelId="{D38AED25-AC4A-4433-A132-D5FA4FD0D53A}" type="pres">
      <dgm:prSet presAssocID="{6A1203DF-31C7-47B9-B427-7AE0222CC0D3}" presName="Parent4" presStyleLbl="revTx" presStyleIdx="3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61764-8706-4E2B-98FF-6899E89AE72E}" type="pres">
      <dgm:prSet presAssocID="{1CC90131-D0D9-4483-B752-E7B7EC7A0CCF}" presName="Accent5" presStyleCnt="0"/>
      <dgm:spPr/>
    </dgm:pt>
    <dgm:pt modelId="{9E2ABEED-3B71-4B30-BF34-4228D4552865}" type="pres">
      <dgm:prSet presAssocID="{1CC90131-D0D9-4483-B752-E7B7EC7A0CCF}" presName="Accent" presStyleLbl="node1" presStyleIdx="4" presStyleCnt="7"/>
      <dgm:spPr/>
    </dgm:pt>
    <dgm:pt modelId="{BF4672A0-BE3F-4C61-88EF-7389190E8F73}" type="pres">
      <dgm:prSet presAssocID="{1CC90131-D0D9-4483-B752-E7B7EC7A0CCF}" presName="Parent5" presStyleLbl="revTx" presStyleIdx="4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0D1FC-07E3-4CA2-A8CA-959C61C1E56C}" type="pres">
      <dgm:prSet presAssocID="{24C32CE7-451E-48F2-AEE4-4A76D08209D4}" presName="Accent6" presStyleCnt="0"/>
      <dgm:spPr/>
    </dgm:pt>
    <dgm:pt modelId="{6E9155CD-BA2E-489F-9627-90C183B8A49E}" type="pres">
      <dgm:prSet presAssocID="{24C32CE7-451E-48F2-AEE4-4A76D08209D4}" presName="Accent" presStyleLbl="node1" presStyleIdx="5" presStyleCnt="7"/>
      <dgm:spPr/>
    </dgm:pt>
    <dgm:pt modelId="{A3DBB32E-701B-47B5-9FCF-87AA4E1C98D2}" type="pres">
      <dgm:prSet presAssocID="{24C32CE7-451E-48F2-AEE4-4A76D08209D4}" presName="Parent6" presStyleLbl="revTx" presStyleIdx="5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3BBF79-E742-4C6B-A22E-7A20739F01F2}" type="pres">
      <dgm:prSet presAssocID="{1FDE11EC-618E-47CC-B2E6-92A0072F4703}" presName="Accent7" presStyleCnt="0"/>
      <dgm:spPr/>
    </dgm:pt>
    <dgm:pt modelId="{18A28070-22CA-4795-98E9-EF15878E50E5}" type="pres">
      <dgm:prSet presAssocID="{1FDE11EC-618E-47CC-B2E6-92A0072F4703}" presName="Accent" presStyleLbl="node1" presStyleIdx="6" presStyleCnt="7"/>
      <dgm:spPr/>
    </dgm:pt>
    <dgm:pt modelId="{BB836557-1D4A-43D0-8F5F-346827A4AFC2}" type="pres">
      <dgm:prSet presAssocID="{1FDE11EC-618E-47CC-B2E6-92A0072F4703}" presName="Parent7" presStyleLbl="revTx" presStyleIdx="6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3E7AA-A4ED-4F0B-9881-4933AF224551}" type="presOf" srcId="{A7AE1DE3-88E3-47F2-9FF6-F29C1BB3D13F}" destId="{DDD53FDF-F72C-4270-9CD9-FBB114DB5FAB}" srcOrd="0" destOrd="0" presId="urn:microsoft.com/office/officeart/2009/layout/CircleArrowProcess"/>
    <dgm:cxn modelId="{EC3175A9-DC65-4771-9B70-3567678B9F1A}" type="presOf" srcId="{24C32CE7-451E-48F2-AEE4-4A76D08209D4}" destId="{A3DBB32E-701B-47B5-9FCF-87AA4E1C98D2}" srcOrd="0" destOrd="0" presId="urn:microsoft.com/office/officeart/2009/layout/CircleArrowProcess"/>
    <dgm:cxn modelId="{D71F4845-E501-4A02-833B-2D2D3D63F733}" type="presOf" srcId="{FA1E7E06-8E77-4D9A-98F9-0CBFB45B926A}" destId="{102362F6-AEC5-44E1-8FDC-F9F455F9EA9D}" srcOrd="0" destOrd="0" presId="urn:microsoft.com/office/officeart/2009/layout/CircleArrowProcess"/>
    <dgm:cxn modelId="{46DFE00E-3C0F-435D-9956-2E5D5187A7CC}" srcId="{B333F0D7-BDE3-4FC1-BC1B-70B69354030A}" destId="{FA1E7E06-8E77-4D9A-98F9-0CBFB45B926A}" srcOrd="0" destOrd="0" parTransId="{C472C914-F2DD-4786-89CF-C81E3D7EDE29}" sibTransId="{29987B2C-8BE6-44B3-BFA3-FFF166CF2463}"/>
    <dgm:cxn modelId="{FFE2A1F5-55C7-4584-848A-61A8F9630F75}" type="presOf" srcId="{1FDE11EC-618E-47CC-B2E6-92A0072F4703}" destId="{BB836557-1D4A-43D0-8F5F-346827A4AFC2}" srcOrd="0" destOrd="0" presId="urn:microsoft.com/office/officeart/2009/layout/CircleArrowProcess"/>
    <dgm:cxn modelId="{9ED08F9A-4FFF-4921-B621-76FDB3488C42}" srcId="{B333F0D7-BDE3-4FC1-BC1B-70B69354030A}" destId="{A7AE1DE3-88E3-47F2-9FF6-F29C1BB3D13F}" srcOrd="2" destOrd="0" parTransId="{2B7F15F7-EFE7-42D6-BE24-BAA31FBCC1AC}" sibTransId="{2B6510EA-0CE6-4583-879D-7EF24BF6F599}"/>
    <dgm:cxn modelId="{0DAAD4E9-21B0-42C7-8DBD-F714FDC21001}" srcId="{B333F0D7-BDE3-4FC1-BC1B-70B69354030A}" destId="{ABCA458F-38BA-4A49-8DB6-38DE18590BC9}" srcOrd="1" destOrd="0" parTransId="{D8B98B38-AEB7-401B-83EF-64C79095F9B1}" sibTransId="{8A518F5E-0FCE-4568-B781-EB7B8DE87627}"/>
    <dgm:cxn modelId="{005BF5A0-2EBB-47B8-A488-C8A340B11DEB}" srcId="{B333F0D7-BDE3-4FC1-BC1B-70B69354030A}" destId="{24C32CE7-451E-48F2-AEE4-4A76D08209D4}" srcOrd="5" destOrd="0" parTransId="{6B256F65-D16D-47F5-A254-8043C1A93FB3}" sibTransId="{5B7BEA91-7A0A-44A0-BFBE-8F58993ACF10}"/>
    <dgm:cxn modelId="{C474CC5F-F154-4C03-8B8B-8FDDDF9FF32E}" srcId="{B333F0D7-BDE3-4FC1-BC1B-70B69354030A}" destId="{1CC90131-D0D9-4483-B752-E7B7EC7A0CCF}" srcOrd="4" destOrd="0" parTransId="{6D16D6CA-2382-4837-AA28-3950E2D4CA71}" sibTransId="{5DE466F9-D563-4567-AE3A-7FC2BBDB2D0C}"/>
    <dgm:cxn modelId="{1D371CB1-4C3F-4D2A-8952-09ECB1DB7E24}" type="presOf" srcId="{ABCA458F-38BA-4A49-8DB6-38DE18590BC9}" destId="{15ADAB94-A6A2-4C8B-A011-FC5A3867B999}" srcOrd="0" destOrd="0" presId="urn:microsoft.com/office/officeart/2009/layout/CircleArrowProcess"/>
    <dgm:cxn modelId="{6BB46EA4-77B2-4529-9BA8-135D58A1596B}" type="presOf" srcId="{1CC90131-D0D9-4483-B752-E7B7EC7A0CCF}" destId="{BF4672A0-BE3F-4C61-88EF-7389190E8F73}" srcOrd="0" destOrd="0" presId="urn:microsoft.com/office/officeart/2009/layout/CircleArrowProcess"/>
    <dgm:cxn modelId="{000C1749-C37B-46B4-9612-1FBD35339C81}" srcId="{B333F0D7-BDE3-4FC1-BC1B-70B69354030A}" destId="{6A1203DF-31C7-47B9-B427-7AE0222CC0D3}" srcOrd="3" destOrd="0" parTransId="{FFE721B0-8BAA-4EBE-B203-37F1054A406E}" sibTransId="{4FC1FCEA-7ED5-4079-ABB8-7E638175CEAC}"/>
    <dgm:cxn modelId="{199D32E1-DD4F-4C42-9E7D-9FB093C60681}" srcId="{B333F0D7-BDE3-4FC1-BC1B-70B69354030A}" destId="{1FDE11EC-618E-47CC-B2E6-92A0072F4703}" srcOrd="6" destOrd="0" parTransId="{F7E54FFA-095F-46DE-8EAD-373E66572A24}" sibTransId="{E2CA303F-BE90-42DA-8049-E7FE089B5C5D}"/>
    <dgm:cxn modelId="{0F140FAB-4AAB-471E-B503-5054E410C22B}" type="presOf" srcId="{B333F0D7-BDE3-4FC1-BC1B-70B69354030A}" destId="{7371FC95-A208-49B4-AEB1-FA5A2FF3C0F1}" srcOrd="0" destOrd="0" presId="urn:microsoft.com/office/officeart/2009/layout/CircleArrowProcess"/>
    <dgm:cxn modelId="{07562FFD-268D-4FAD-84A8-4C566DA8229A}" type="presOf" srcId="{6A1203DF-31C7-47B9-B427-7AE0222CC0D3}" destId="{D38AED25-AC4A-4433-A132-D5FA4FD0D53A}" srcOrd="0" destOrd="0" presId="urn:microsoft.com/office/officeart/2009/layout/CircleArrowProcess"/>
    <dgm:cxn modelId="{6C8CD097-07AF-410A-A60B-5D818DB7377E}" type="presParOf" srcId="{7371FC95-A208-49B4-AEB1-FA5A2FF3C0F1}" destId="{F1CD5499-53D5-4267-B71C-3D740B0693F9}" srcOrd="0" destOrd="0" presId="urn:microsoft.com/office/officeart/2009/layout/CircleArrowProcess"/>
    <dgm:cxn modelId="{DF81CC47-9CC6-4A78-AC12-433F3424BC32}" type="presParOf" srcId="{F1CD5499-53D5-4267-B71C-3D740B0693F9}" destId="{7C120BE4-255C-4CA3-8E8F-10A59C37C70B}" srcOrd="0" destOrd="0" presId="urn:microsoft.com/office/officeart/2009/layout/CircleArrowProcess"/>
    <dgm:cxn modelId="{B3DE0DAE-9157-4B37-BAFF-0E38338BDCE7}" type="presParOf" srcId="{7371FC95-A208-49B4-AEB1-FA5A2FF3C0F1}" destId="{102362F6-AEC5-44E1-8FDC-F9F455F9EA9D}" srcOrd="1" destOrd="0" presId="urn:microsoft.com/office/officeart/2009/layout/CircleArrowProcess"/>
    <dgm:cxn modelId="{65095371-F189-4A9C-A763-ACEA9F4F2F7B}" type="presParOf" srcId="{7371FC95-A208-49B4-AEB1-FA5A2FF3C0F1}" destId="{541A7A61-69FC-4374-9B6A-8AF19081C2B8}" srcOrd="2" destOrd="0" presId="urn:microsoft.com/office/officeart/2009/layout/CircleArrowProcess"/>
    <dgm:cxn modelId="{167C1298-8688-4B9A-892E-3A900F4A51A3}" type="presParOf" srcId="{541A7A61-69FC-4374-9B6A-8AF19081C2B8}" destId="{B9AB76E7-E8EF-4E2E-B209-5BDF9C5EE2DB}" srcOrd="0" destOrd="0" presId="urn:microsoft.com/office/officeart/2009/layout/CircleArrowProcess"/>
    <dgm:cxn modelId="{FF253A8A-201E-45A9-BEEC-B018444C5A76}" type="presParOf" srcId="{7371FC95-A208-49B4-AEB1-FA5A2FF3C0F1}" destId="{15ADAB94-A6A2-4C8B-A011-FC5A3867B999}" srcOrd="3" destOrd="0" presId="urn:microsoft.com/office/officeart/2009/layout/CircleArrowProcess"/>
    <dgm:cxn modelId="{13EEE9A7-C428-4C2F-9CFF-C7ED71AB8DCB}" type="presParOf" srcId="{7371FC95-A208-49B4-AEB1-FA5A2FF3C0F1}" destId="{5FF92A94-6B08-425E-8A88-51B7A3CF543E}" srcOrd="4" destOrd="0" presId="urn:microsoft.com/office/officeart/2009/layout/CircleArrowProcess"/>
    <dgm:cxn modelId="{DA845BDC-894A-4B28-A745-918DB6CCB1C3}" type="presParOf" srcId="{5FF92A94-6B08-425E-8A88-51B7A3CF543E}" destId="{B11ADD21-1C96-4F54-ADE1-62B556A533C7}" srcOrd="0" destOrd="0" presId="urn:microsoft.com/office/officeart/2009/layout/CircleArrowProcess"/>
    <dgm:cxn modelId="{6ADB2FB4-04F9-4D42-B5F6-AE22C717B302}" type="presParOf" srcId="{7371FC95-A208-49B4-AEB1-FA5A2FF3C0F1}" destId="{DDD53FDF-F72C-4270-9CD9-FBB114DB5FAB}" srcOrd="5" destOrd="0" presId="urn:microsoft.com/office/officeart/2009/layout/CircleArrowProcess"/>
    <dgm:cxn modelId="{B4D0B069-B16C-4486-93A3-C7D3A029D717}" type="presParOf" srcId="{7371FC95-A208-49B4-AEB1-FA5A2FF3C0F1}" destId="{77F1EB38-E546-4B87-BF44-7F478F506BA0}" srcOrd="6" destOrd="0" presId="urn:microsoft.com/office/officeart/2009/layout/CircleArrowProcess"/>
    <dgm:cxn modelId="{4396F719-C71B-425D-A520-7A7ADEC996B8}" type="presParOf" srcId="{77F1EB38-E546-4B87-BF44-7F478F506BA0}" destId="{1BF62795-2415-4B96-9AA4-6C6447983B74}" srcOrd="0" destOrd="0" presId="urn:microsoft.com/office/officeart/2009/layout/CircleArrowProcess"/>
    <dgm:cxn modelId="{5F29B41D-5C69-47BA-9C0B-C09677F10677}" type="presParOf" srcId="{7371FC95-A208-49B4-AEB1-FA5A2FF3C0F1}" destId="{D38AED25-AC4A-4433-A132-D5FA4FD0D53A}" srcOrd="7" destOrd="0" presId="urn:microsoft.com/office/officeart/2009/layout/CircleArrowProcess"/>
    <dgm:cxn modelId="{5429E511-2A06-4D16-BD14-9530F3308A3F}" type="presParOf" srcId="{7371FC95-A208-49B4-AEB1-FA5A2FF3C0F1}" destId="{11261764-8706-4E2B-98FF-6899E89AE72E}" srcOrd="8" destOrd="0" presId="urn:microsoft.com/office/officeart/2009/layout/CircleArrowProcess"/>
    <dgm:cxn modelId="{ACA7E52E-3566-476D-8A66-3389512F88BF}" type="presParOf" srcId="{11261764-8706-4E2B-98FF-6899E89AE72E}" destId="{9E2ABEED-3B71-4B30-BF34-4228D4552865}" srcOrd="0" destOrd="0" presId="urn:microsoft.com/office/officeart/2009/layout/CircleArrowProcess"/>
    <dgm:cxn modelId="{EA3085E9-D4AC-40F5-87CB-22F71307E091}" type="presParOf" srcId="{7371FC95-A208-49B4-AEB1-FA5A2FF3C0F1}" destId="{BF4672A0-BE3F-4C61-88EF-7389190E8F73}" srcOrd="9" destOrd="0" presId="urn:microsoft.com/office/officeart/2009/layout/CircleArrowProcess"/>
    <dgm:cxn modelId="{16057A61-658C-4608-A315-D9350C0AA846}" type="presParOf" srcId="{7371FC95-A208-49B4-AEB1-FA5A2FF3C0F1}" destId="{C7A0D1FC-07E3-4CA2-A8CA-959C61C1E56C}" srcOrd="10" destOrd="0" presId="urn:microsoft.com/office/officeart/2009/layout/CircleArrowProcess"/>
    <dgm:cxn modelId="{9493D3F0-D7CC-4F64-AA68-B0CF0F0620AA}" type="presParOf" srcId="{C7A0D1FC-07E3-4CA2-A8CA-959C61C1E56C}" destId="{6E9155CD-BA2E-489F-9627-90C183B8A49E}" srcOrd="0" destOrd="0" presId="urn:microsoft.com/office/officeart/2009/layout/CircleArrowProcess"/>
    <dgm:cxn modelId="{9A7A80DF-A38F-426D-BC00-6617F3E8FC30}" type="presParOf" srcId="{7371FC95-A208-49B4-AEB1-FA5A2FF3C0F1}" destId="{A3DBB32E-701B-47B5-9FCF-87AA4E1C98D2}" srcOrd="11" destOrd="0" presId="urn:microsoft.com/office/officeart/2009/layout/CircleArrowProcess"/>
    <dgm:cxn modelId="{14685957-4BF8-4837-963B-82930EE00ADD}" type="presParOf" srcId="{7371FC95-A208-49B4-AEB1-FA5A2FF3C0F1}" destId="{EF3BBF79-E742-4C6B-A22E-7A20739F01F2}" srcOrd="12" destOrd="0" presId="urn:microsoft.com/office/officeart/2009/layout/CircleArrowProcess"/>
    <dgm:cxn modelId="{E49D51ED-BD7A-40A3-8F72-85A1051FB6EE}" type="presParOf" srcId="{EF3BBF79-E742-4C6B-A22E-7A20739F01F2}" destId="{18A28070-22CA-4795-98E9-EF15878E50E5}" srcOrd="0" destOrd="0" presId="urn:microsoft.com/office/officeart/2009/layout/CircleArrowProcess"/>
    <dgm:cxn modelId="{C8AF441C-09F3-4EF5-9B98-F932D98AAF28}" type="presParOf" srcId="{7371FC95-A208-49B4-AEB1-FA5A2FF3C0F1}" destId="{BB836557-1D4A-43D0-8F5F-346827A4AFC2}" srcOrd="1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D877DB-FD25-4EAA-976A-9228D9A9CF0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7DAD69-2FDD-43D1-AE35-D1F67BDC61DA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ш.146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9525C642-8273-46D0-A294-55E174022CFD}" type="parTrans" cxnId="{DA00C6F7-8271-44DF-9C37-41FDDC4F065B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27B37BB5-11C2-4703-A928-2F98E2F6DFCA}" type="sibTrans" cxnId="{DA00C6F7-8271-44DF-9C37-41FDDC4F065B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0E72AA63-95C9-4596-8B27-2971215FA587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л-и 7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D0AC1971-C8C1-4A1D-AD2F-2107F19DDC7A}" type="parTrans" cxnId="{F0C22A41-2D08-4951-80F3-D4968D2F36A3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AED6A061-FCCF-44B6-AC12-EC9866407B8F}" type="sibTrans" cxnId="{F0C22A41-2D08-4951-80F3-D4968D2F36A3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74BCBEE4-7B71-40D3-A6BB-EF3AF3E6DFD1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ш.60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00280ABE-D28C-465F-8EEA-E397940AB1F4}" type="parTrans" cxnId="{41E987F1-C33D-4129-A136-04B85BC3DB1C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A41806F6-4F38-4F19-81C7-16E2C8859632}" type="sibTrans" cxnId="{41E987F1-C33D-4129-A136-04B85BC3DB1C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E0527E22-0D27-4890-AB2F-47B66E8ECC0A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ш.119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C3419A72-D66A-408F-B579-CDDC7523E1F6}" type="parTrans" cxnId="{F98235BA-032B-4C3E-8A4E-4ABC4DB2538E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3433DC97-476E-4C20-A20F-37B2C81FCF82}" type="sibTrans" cxnId="{F98235BA-032B-4C3E-8A4E-4ABC4DB2538E}">
      <dgm:prSet/>
      <dgm:spPr/>
      <dgm:t>
        <a:bodyPr/>
        <a:lstStyle/>
        <a:p>
          <a:endParaRPr lang="ru-RU" sz="1400" b="1">
            <a:latin typeface="Calibri" pitchFamily="34" charset="0"/>
            <a:cs typeface="Calibri" pitchFamily="34" charset="0"/>
          </a:endParaRPr>
        </a:p>
      </dgm:t>
    </dgm:pt>
    <dgm:pt modelId="{820F2B8D-2F34-47E2-9EDD-A519ECE6FD8B}" type="pres">
      <dgm:prSet presAssocID="{CBD877DB-FD25-4EAA-976A-9228D9A9CF0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05DB1D2-97D2-4A1C-B9BD-55BC4D5FAFBE}" type="pres">
      <dgm:prSet presAssocID="{327DAD69-2FDD-43D1-AE35-D1F67BDC61DA}" presName="Accent1" presStyleCnt="0"/>
      <dgm:spPr/>
    </dgm:pt>
    <dgm:pt modelId="{9E3156E8-F44A-40F6-8C9A-453AA083FB03}" type="pres">
      <dgm:prSet presAssocID="{327DAD69-2FDD-43D1-AE35-D1F67BDC61DA}" presName="Accent" presStyleLbl="node1" presStyleIdx="0" presStyleCnt="4"/>
      <dgm:spPr/>
    </dgm:pt>
    <dgm:pt modelId="{2B614AAA-9373-466F-9B3C-F6CB1EC1F65D}" type="pres">
      <dgm:prSet presAssocID="{327DAD69-2FDD-43D1-AE35-D1F67BDC61DA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9B2CC-6204-4DB7-9489-5E3024D2D286}" type="pres">
      <dgm:prSet presAssocID="{0E72AA63-95C9-4596-8B27-2971215FA587}" presName="Accent2" presStyleCnt="0"/>
      <dgm:spPr/>
    </dgm:pt>
    <dgm:pt modelId="{7A4A6A69-99EF-48A1-BDC0-EC4AA2C6BD64}" type="pres">
      <dgm:prSet presAssocID="{0E72AA63-95C9-4596-8B27-2971215FA587}" presName="Accent" presStyleLbl="node1" presStyleIdx="1" presStyleCnt="4"/>
      <dgm:spPr/>
    </dgm:pt>
    <dgm:pt modelId="{012C579B-D7F1-4C11-A12A-C199382C5BB8}" type="pres">
      <dgm:prSet presAssocID="{0E72AA63-95C9-4596-8B27-2971215FA587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6097CA-4B79-4E62-B2D6-F3DB537CD9E5}" type="pres">
      <dgm:prSet presAssocID="{74BCBEE4-7B71-40D3-A6BB-EF3AF3E6DFD1}" presName="Accent3" presStyleCnt="0"/>
      <dgm:spPr/>
    </dgm:pt>
    <dgm:pt modelId="{C1C6E5E7-C8FE-47F5-A119-6D7F37CCEA60}" type="pres">
      <dgm:prSet presAssocID="{74BCBEE4-7B71-40D3-A6BB-EF3AF3E6DFD1}" presName="Accent" presStyleLbl="node1" presStyleIdx="2" presStyleCnt="4"/>
      <dgm:spPr/>
    </dgm:pt>
    <dgm:pt modelId="{D686CDA7-7336-4220-BCB0-08212A83A439}" type="pres">
      <dgm:prSet presAssocID="{74BCBEE4-7B71-40D3-A6BB-EF3AF3E6DFD1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37BFF-DF71-445A-8168-C703AD381338}" type="pres">
      <dgm:prSet presAssocID="{E0527E22-0D27-4890-AB2F-47B66E8ECC0A}" presName="Accent4" presStyleCnt="0"/>
      <dgm:spPr/>
    </dgm:pt>
    <dgm:pt modelId="{2A78F973-11DA-44E5-9E52-3B1057CCB8EC}" type="pres">
      <dgm:prSet presAssocID="{E0527E22-0D27-4890-AB2F-47B66E8ECC0A}" presName="Accent" presStyleLbl="node1" presStyleIdx="3" presStyleCnt="4"/>
      <dgm:spPr/>
    </dgm:pt>
    <dgm:pt modelId="{219B494F-6165-4BD5-B1B9-94D29B5B4FB8}" type="pres">
      <dgm:prSet presAssocID="{E0527E22-0D27-4890-AB2F-47B66E8ECC0A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6B6E1-F285-41DB-ADB5-EEE4B075FEE8}" type="presOf" srcId="{0E72AA63-95C9-4596-8B27-2971215FA587}" destId="{012C579B-D7F1-4C11-A12A-C199382C5BB8}" srcOrd="0" destOrd="0" presId="urn:microsoft.com/office/officeart/2009/layout/CircleArrowProcess"/>
    <dgm:cxn modelId="{4E4C322E-2294-42DF-9DCF-AB8408C84E3C}" type="presOf" srcId="{CBD877DB-FD25-4EAA-976A-9228D9A9CF04}" destId="{820F2B8D-2F34-47E2-9EDD-A519ECE6FD8B}" srcOrd="0" destOrd="0" presId="urn:microsoft.com/office/officeart/2009/layout/CircleArrowProcess"/>
    <dgm:cxn modelId="{30D06043-A6AB-4D68-98E6-B935DDD0BCF5}" type="presOf" srcId="{74BCBEE4-7B71-40D3-A6BB-EF3AF3E6DFD1}" destId="{D686CDA7-7336-4220-BCB0-08212A83A439}" srcOrd="0" destOrd="0" presId="urn:microsoft.com/office/officeart/2009/layout/CircleArrowProcess"/>
    <dgm:cxn modelId="{F98235BA-032B-4C3E-8A4E-4ABC4DB2538E}" srcId="{CBD877DB-FD25-4EAA-976A-9228D9A9CF04}" destId="{E0527E22-0D27-4890-AB2F-47B66E8ECC0A}" srcOrd="3" destOrd="0" parTransId="{C3419A72-D66A-408F-B579-CDDC7523E1F6}" sibTransId="{3433DC97-476E-4C20-A20F-37B2C81FCF82}"/>
    <dgm:cxn modelId="{9FE04E02-480E-49F4-BE85-3CC39AB28737}" type="presOf" srcId="{E0527E22-0D27-4890-AB2F-47B66E8ECC0A}" destId="{219B494F-6165-4BD5-B1B9-94D29B5B4FB8}" srcOrd="0" destOrd="0" presId="urn:microsoft.com/office/officeart/2009/layout/CircleArrowProcess"/>
    <dgm:cxn modelId="{189CF200-D1D4-4A2D-8B40-9E63ECD0ED3E}" type="presOf" srcId="{327DAD69-2FDD-43D1-AE35-D1F67BDC61DA}" destId="{2B614AAA-9373-466F-9B3C-F6CB1EC1F65D}" srcOrd="0" destOrd="0" presId="urn:microsoft.com/office/officeart/2009/layout/CircleArrowProcess"/>
    <dgm:cxn modelId="{41E987F1-C33D-4129-A136-04B85BC3DB1C}" srcId="{CBD877DB-FD25-4EAA-976A-9228D9A9CF04}" destId="{74BCBEE4-7B71-40D3-A6BB-EF3AF3E6DFD1}" srcOrd="2" destOrd="0" parTransId="{00280ABE-D28C-465F-8EEA-E397940AB1F4}" sibTransId="{A41806F6-4F38-4F19-81C7-16E2C8859632}"/>
    <dgm:cxn modelId="{F0C22A41-2D08-4951-80F3-D4968D2F36A3}" srcId="{CBD877DB-FD25-4EAA-976A-9228D9A9CF04}" destId="{0E72AA63-95C9-4596-8B27-2971215FA587}" srcOrd="1" destOrd="0" parTransId="{D0AC1971-C8C1-4A1D-AD2F-2107F19DDC7A}" sibTransId="{AED6A061-FCCF-44B6-AC12-EC9866407B8F}"/>
    <dgm:cxn modelId="{DA00C6F7-8271-44DF-9C37-41FDDC4F065B}" srcId="{CBD877DB-FD25-4EAA-976A-9228D9A9CF04}" destId="{327DAD69-2FDD-43D1-AE35-D1F67BDC61DA}" srcOrd="0" destOrd="0" parTransId="{9525C642-8273-46D0-A294-55E174022CFD}" sibTransId="{27B37BB5-11C2-4703-A928-2F98E2F6DFCA}"/>
    <dgm:cxn modelId="{CD39EEDD-5CEF-4F6B-B1CB-19887B24FFD2}" type="presParOf" srcId="{820F2B8D-2F34-47E2-9EDD-A519ECE6FD8B}" destId="{905DB1D2-97D2-4A1C-B9BD-55BC4D5FAFBE}" srcOrd="0" destOrd="0" presId="urn:microsoft.com/office/officeart/2009/layout/CircleArrowProcess"/>
    <dgm:cxn modelId="{D5B1CC13-74EC-4B10-A9A6-A31E786D5716}" type="presParOf" srcId="{905DB1D2-97D2-4A1C-B9BD-55BC4D5FAFBE}" destId="{9E3156E8-F44A-40F6-8C9A-453AA083FB03}" srcOrd="0" destOrd="0" presId="urn:microsoft.com/office/officeart/2009/layout/CircleArrowProcess"/>
    <dgm:cxn modelId="{DBDCACA8-C920-4F3E-AB84-E75019AD48B9}" type="presParOf" srcId="{820F2B8D-2F34-47E2-9EDD-A519ECE6FD8B}" destId="{2B614AAA-9373-466F-9B3C-F6CB1EC1F65D}" srcOrd="1" destOrd="0" presId="urn:microsoft.com/office/officeart/2009/layout/CircleArrowProcess"/>
    <dgm:cxn modelId="{CFF96920-EA43-4CDF-B801-51175531A695}" type="presParOf" srcId="{820F2B8D-2F34-47E2-9EDD-A519ECE6FD8B}" destId="{D969B2CC-6204-4DB7-9489-5E3024D2D286}" srcOrd="2" destOrd="0" presId="urn:microsoft.com/office/officeart/2009/layout/CircleArrowProcess"/>
    <dgm:cxn modelId="{F09406C9-C41F-4937-9A31-FD3D488936AA}" type="presParOf" srcId="{D969B2CC-6204-4DB7-9489-5E3024D2D286}" destId="{7A4A6A69-99EF-48A1-BDC0-EC4AA2C6BD64}" srcOrd="0" destOrd="0" presId="urn:microsoft.com/office/officeart/2009/layout/CircleArrowProcess"/>
    <dgm:cxn modelId="{DA11D14D-952B-4974-A7EA-69B5FBF4B967}" type="presParOf" srcId="{820F2B8D-2F34-47E2-9EDD-A519ECE6FD8B}" destId="{012C579B-D7F1-4C11-A12A-C199382C5BB8}" srcOrd="3" destOrd="0" presId="urn:microsoft.com/office/officeart/2009/layout/CircleArrowProcess"/>
    <dgm:cxn modelId="{8483F67F-4C04-48C1-A502-E6E92D10236E}" type="presParOf" srcId="{820F2B8D-2F34-47E2-9EDD-A519ECE6FD8B}" destId="{FA6097CA-4B79-4E62-B2D6-F3DB537CD9E5}" srcOrd="4" destOrd="0" presId="urn:microsoft.com/office/officeart/2009/layout/CircleArrowProcess"/>
    <dgm:cxn modelId="{2B68930B-E5AC-4138-B407-E7F7008B3E30}" type="presParOf" srcId="{FA6097CA-4B79-4E62-B2D6-F3DB537CD9E5}" destId="{C1C6E5E7-C8FE-47F5-A119-6D7F37CCEA60}" srcOrd="0" destOrd="0" presId="urn:microsoft.com/office/officeart/2009/layout/CircleArrowProcess"/>
    <dgm:cxn modelId="{F13A18B8-ADC8-4BC3-A631-E85C6245020E}" type="presParOf" srcId="{820F2B8D-2F34-47E2-9EDD-A519ECE6FD8B}" destId="{D686CDA7-7336-4220-BCB0-08212A83A439}" srcOrd="5" destOrd="0" presId="urn:microsoft.com/office/officeart/2009/layout/CircleArrowProcess"/>
    <dgm:cxn modelId="{7D048BC1-64FA-40EF-927C-964F1F01EBB4}" type="presParOf" srcId="{820F2B8D-2F34-47E2-9EDD-A519ECE6FD8B}" destId="{C0437BFF-DF71-445A-8168-C703AD381338}" srcOrd="6" destOrd="0" presId="urn:microsoft.com/office/officeart/2009/layout/CircleArrowProcess"/>
    <dgm:cxn modelId="{BD92DB49-44F0-4372-995E-9DC247343B60}" type="presParOf" srcId="{C0437BFF-DF71-445A-8168-C703AD381338}" destId="{2A78F973-11DA-44E5-9E52-3B1057CCB8EC}" srcOrd="0" destOrd="0" presId="urn:microsoft.com/office/officeart/2009/layout/CircleArrowProcess"/>
    <dgm:cxn modelId="{E3CC5A61-8F9D-4663-A320-292C94FCE936}" type="presParOf" srcId="{820F2B8D-2F34-47E2-9EDD-A519ECE6FD8B}" destId="{219B494F-6165-4BD5-B1B9-94D29B5B4FB8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189F5A1-CEA8-4DB3-9CA3-86F42674CC82}" type="doc">
      <dgm:prSet loTypeId="urn:microsoft.com/office/officeart/2011/layout/HexagonRadial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BA459DE-4F8F-488D-9648-32B8309E6CBE}">
      <dgm:prSet phldrT="[Текст]" custT="1"/>
      <dgm:spPr/>
      <dgm:t>
        <a:bodyPr/>
        <a:lstStyle/>
        <a:p>
          <a:r>
            <a:rPr lang="ru-RU" sz="1600" b="1" dirty="0" smtClean="0">
              <a:latin typeface="Calibri" pitchFamily="34" charset="0"/>
              <a:cs typeface="Calibri" pitchFamily="34" charset="0"/>
            </a:rPr>
            <a:t>Федеральный уровень</a:t>
          </a:r>
          <a:endParaRPr lang="ru-RU" sz="1600" b="1" dirty="0">
            <a:latin typeface="Calibri" pitchFamily="34" charset="0"/>
            <a:cs typeface="Calibri" pitchFamily="34" charset="0"/>
          </a:endParaRPr>
        </a:p>
      </dgm:t>
    </dgm:pt>
    <dgm:pt modelId="{61356098-7B29-4A06-AF18-FBF3F3D7FFB6}" type="parTrans" cxnId="{DD0B1D79-4762-4CF1-A1D5-FD7EC863A95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FB2B23C-BFB1-4114-B2F9-7042DAFE1140}" type="sibTrans" cxnId="{DD0B1D79-4762-4CF1-A1D5-FD7EC863A95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DF2F7E4-D368-4F04-BA32-CD5111E677AA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Школа ЮНЕСКО</a:t>
          </a:r>
        </a:p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Г.36, ш.9, 23, 71, 33</a:t>
          </a:r>
          <a:endParaRPr lang="ru-RU" sz="14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CE89F91-BAD3-4AA2-BEAE-3D051982DA83}" type="parTrans" cxnId="{45A7097A-F1C7-40B2-BC98-EBB8AAC53CAA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DF10953-78C9-4B24-9D18-C0068764133E}" type="sibTrans" cxnId="{45A7097A-F1C7-40B2-BC98-EBB8AAC53CAA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8AF36590-6589-4D51-BCAD-9244A8BD16A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м/нар. Уровень «Идеальная </a:t>
          </a:r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школа </a:t>
          </a:r>
          <a:r>
            <a:rPr lang="en-US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SMART</a:t>
          </a:r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»</a:t>
          </a:r>
        </a:p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 9</a:t>
          </a:r>
          <a:endParaRPr lang="ru-RU" sz="12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9ED111B-5EBD-4D81-9D93-D963C6C0074C}" type="parTrans" cxnId="{E04522E1-051E-4B2F-AE8E-3C6216D7E790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8AD2F5C4-189E-4FA4-B17B-F610C11393BA}" type="sibTrans" cxnId="{E04522E1-051E-4B2F-AE8E-3C6216D7E790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5953B5A-69F8-4ACF-AAA5-0A59C6D4158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Федеральная площадка </a:t>
          </a:r>
          <a:r>
            <a:rPr lang="ru-RU" sz="16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ФГОС</a:t>
          </a:r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ДО</a:t>
          </a:r>
        </a:p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д/с/ 380, 405</a:t>
          </a:r>
          <a:endParaRPr lang="ru-RU" sz="12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7B590CC-D213-4ADB-A45E-AA2E230301AA}" type="parTrans" cxnId="{E2E8517A-90C9-48F7-8ACA-7CBEF31C0A0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3AC7817-4486-4A8A-A765-106160BB93A3}" type="sibTrans" cxnId="{E2E8517A-90C9-48F7-8ACA-7CBEF31C0A09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334A437-8309-41A4-A27D-CE32E48FE479}">
      <dgm:prSet phldrT="[Текст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IT – </a:t>
          </a:r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класс</a:t>
          </a:r>
        </a:p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 7, ш.177</a:t>
          </a:r>
          <a:endParaRPr lang="ru-RU" sz="12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0012CFF-07D2-459B-B89E-105C57F21E8A}" type="parTrans" cxnId="{38C2073A-7264-40ED-99B5-01B08CAED2A0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4F05D34-E587-476A-A785-005DD860B708}" type="sibTrans" cxnId="{38C2073A-7264-40ED-99B5-01B08CAED2A0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868F0FA-6C71-4786-8BEC-079064B6DB5C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Базовые площадки </a:t>
          </a:r>
          <a:r>
            <a:rPr lang="ru-RU" sz="12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ФЦПРО</a:t>
          </a:r>
          <a:endParaRPr lang="ru-RU" sz="1200" b="1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 152, ш.146</a:t>
          </a:r>
          <a:endParaRPr lang="ru-RU" sz="12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CEC7647-BB76-41CE-825F-83FB3AAEED77}" type="parTrans" cxnId="{5CBD1313-3E80-4D2D-8D5D-F24CAC36E572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B53D7AE-F127-4B01-B9E1-947E7B59E5C6}" type="sibTrans" cxnId="{5CBD1313-3E80-4D2D-8D5D-F24CAC36E572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4988062-FDDB-4869-A2E3-A0D2FA155008}">
      <dgm:prSet phldrT="[Текст]"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«Современный детский сад»</a:t>
          </a:r>
        </a:p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д/с №397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00D0C94F-781B-4440-9AA4-8EBF3020DDF7}" type="parTrans" cxnId="{2358F1BE-011D-4069-9CAE-65025AA9F016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DDC33FF-4C62-4D10-B80A-84EB11026E7C}" type="sibTrans" cxnId="{2358F1BE-011D-4069-9CAE-65025AA9F016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527A6F15-44C0-4251-8B3E-DF5216263748}" type="pres">
      <dgm:prSet presAssocID="{B189F5A1-CEA8-4DB3-9CA3-86F42674CC8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E059192-7453-4E91-85AF-CC4C5219DC5B}" type="pres">
      <dgm:prSet presAssocID="{1BA459DE-4F8F-488D-9648-32B8309E6CBE}" presName="Parent" presStyleLbl="node0" presStyleIdx="0" presStyleCnt="1" custScaleX="162610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8353F233-76D7-4D03-9FC9-E62EC1111731}" type="pres">
      <dgm:prSet presAssocID="{FDF2F7E4-D368-4F04-BA32-CD5111E677AA}" presName="Accent1" presStyleCnt="0"/>
      <dgm:spPr/>
    </dgm:pt>
    <dgm:pt modelId="{0076D4F4-C0DC-44DA-ABF5-C27D804D6AA8}" type="pres">
      <dgm:prSet presAssocID="{FDF2F7E4-D368-4F04-BA32-CD5111E677AA}" presName="Accent" presStyleLbl="bgShp" presStyleIdx="0" presStyleCnt="6"/>
      <dgm:spPr/>
    </dgm:pt>
    <dgm:pt modelId="{332AD4DA-CCDA-4A1C-8EF0-F981A5EFBA4D}" type="pres">
      <dgm:prSet presAssocID="{FDF2F7E4-D368-4F04-BA32-CD5111E677AA}" presName="Child1" presStyleLbl="node1" presStyleIdx="0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40288-D710-48C6-BCB3-8245DD442DE7}" type="pres">
      <dgm:prSet presAssocID="{8AF36590-6589-4D51-BCAD-9244A8BD16A3}" presName="Accent2" presStyleCnt="0"/>
      <dgm:spPr/>
    </dgm:pt>
    <dgm:pt modelId="{DCB247D0-4B68-4048-9497-06CFFDDEBE7A}" type="pres">
      <dgm:prSet presAssocID="{8AF36590-6589-4D51-BCAD-9244A8BD16A3}" presName="Accent" presStyleLbl="bgShp" presStyleIdx="1" presStyleCnt="6"/>
      <dgm:spPr/>
    </dgm:pt>
    <dgm:pt modelId="{3C81CBC5-0AA8-492E-BBEE-8062CC98AE92}" type="pres">
      <dgm:prSet presAssocID="{8AF36590-6589-4D51-BCAD-9244A8BD16A3}" presName="Child2" presStyleLbl="node1" presStyleIdx="1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CA05F-2B27-41EB-93A9-4D16E3EA3003}" type="pres">
      <dgm:prSet presAssocID="{15953B5A-69F8-4ACF-AAA5-0A59C6D41586}" presName="Accent3" presStyleCnt="0"/>
      <dgm:spPr/>
    </dgm:pt>
    <dgm:pt modelId="{9416C801-C9F2-47F8-BCC7-C48C3F06285D}" type="pres">
      <dgm:prSet presAssocID="{15953B5A-69F8-4ACF-AAA5-0A59C6D41586}" presName="Accent" presStyleLbl="bgShp" presStyleIdx="2" presStyleCnt="6"/>
      <dgm:spPr/>
    </dgm:pt>
    <dgm:pt modelId="{50750261-12C6-47AE-880E-D4B527CA7E09}" type="pres">
      <dgm:prSet presAssocID="{15953B5A-69F8-4ACF-AAA5-0A59C6D41586}" presName="Child3" presStyleLbl="node1" presStyleIdx="2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2F69A-41F4-4F78-BFDD-E9619B0389E7}" type="pres">
      <dgm:prSet presAssocID="{9334A437-8309-41A4-A27D-CE32E48FE479}" presName="Accent4" presStyleCnt="0"/>
      <dgm:spPr/>
    </dgm:pt>
    <dgm:pt modelId="{8EB85347-BB77-4FB9-8EF2-231ECD965B51}" type="pres">
      <dgm:prSet presAssocID="{9334A437-8309-41A4-A27D-CE32E48FE479}" presName="Accent" presStyleLbl="bgShp" presStyleIdx="3" presStyleCnt="6"/>
      <dgm:spPr/>
    </dgm:pt>
    <dgm:pt modelId="{4554DACA-1E95-4E82-860B-A13B1C2728EC}" type="pres">
      <dgm:prSet presAssocID="{9334A437-8309-41A4-A27D-CE32E48FE479}" presName="Child4" presStyleLbl="node1" presStyleIdx="3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B0B79-D1A2-4E8F-AE6E-67553F7D04E0}" type="pres">
      <dgm:prSet presAssocID="{7868F0FA-6C71-4786-8BEC-079064B6DB5C}" presName="Accent5" presStyleCnt="0"/>
      <dgm:spPr/>
    </dgm:pt>
    <dgm:pt modelId="{D4C314D3-1BC1-4CA2-979C-F1FAEB8A456B}" type="pres">
      <dgm:prSet presAssocID="{7868F0FA-6C71-4786-8BEC-079064B6DB5C}" presName="Accent" presStyleLbl="bgShp" presStyleIdx="4" presStyleCnt="6"/>
      <dgm:spPr/>
    </dgm:pt>
    <dgm:pt modelId="{48829016-CEB4-4F38-ABB7-7830DF7A0489}" type="pres">
      <dgm:prSet presAssocID="{7868F0FA-6C71-4786-8BEC-079064B6DB5C}" presName="Child5" presStyleLbl="node1" presStyleIdx="4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48D5C-013A-4C37-A2C8-6FB81C67F9CE}" type="pres">
      <dgm:prSet presAssocID="{B4988062-FDDB-4869-A2E3-A0D2FA155008}" presName="Accent6" presStyleCnt="0"/>
      <dgm:spPr/>
    </dgm:pt>
    <dgm:pt modelId="{0B736AC7-B5F3-44D2-BC8C-12C7E3D8DDF4}" type="pres">
      <dgm:prSet presAssocID="{B4988062-FDDB-4869-A2E3-A0D2FA155008}" presName="Accent" presStyleLbl="bgShp" presStyleIdx="5" presStyleCnt="6"/>
      <dgm:spPr/>
    </dgm:pt>
    <dgm:pt modelId="{EC4D655D-5C7F-42D3-95B3-975887A373EE}" type="pres">
      <dgm:prSet presAssocID="{B4988062-FDDB-4869-A2E3-A0D2FA155008}" presName="Child6" presStyleLbl="node1" presStyleIdx="5" presStyleCnt="6" custScaleX="121984" custScaleY="122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BD1313-3E80-4D2D-8D5D-F24CAC36E572}" srcId="{1BA459DE-4F8F-488D-9648-32B8309E6CBE}" destId="{7868F0FA-6C71-4786-8BEC-079064B6DB5C}" srcOrd="4" destOrd="0" parTransId="{1CEC7647-BB76-41CE-825F-83FB3AAEED77}" sibTransId="{BB53D7AE-F127-4B01-B9E1-947E7B59E5C6}"/>
    <dgm:cxn modelId="{9DCF3238-6A38-499F-85E1-A471E86B5F34}" type="presOf" srcId="{9334A437-8309-41A4-A27D-CE32E48FE479}" destId="{4554DACA-1E95-4E82-860B-A13B1C2728EC}" srcOrd="0" destOrd="0" presId="urn:microsoft.com/office/officeart/2011/layout/HexagonRadial"/>
    <dgm:cxn modelId="{F9EC497B-3076-4A3F-B939-AB72FE66A28F}" type="presOf" srcId="{FDF2F7E4-D368-4F04-BA32-CD5111E677AA}" destId="{332AD4DA-CCDA-4A1C-8EF0-F981A5EFBA4D}" srcOrd="0" destOrd="0" presId="urn:microsoft.com/office/officeart/2011/layout/HexagonRadial"/>
    <dgm:cxn modelId="{45A7097A-F1C7-40B2-BC98-EBB8AAC53CAA}" srcId="{1BA459DE-4F8F-488D-9648-32B8309E6CBE}" destId="{FDF2F7E4-D368-4F04-BA32-CD5111E677AA}" srcOrd="0" destOrd="0" parTransId="{9CE89F91-BAD3-4AA2-BEAE-3D051982DA83}" sibTransId="{EDF10953-78C9-4B24-9D18-C0068764133E}"/>
    <dgm:cxn modelId="{EB7344BA-3E05-4472-86A5-2E61FA50E59E}" type="presOf" srcId="{8AF36590-6589-4D51-BCAD-9244A8BD16A3}" destId="{3C81CBC5-0AA8-492E-BBEE-8062CC98AE92}" srcOrd="0" destOrd="0" presId="urn:microsoft.com/office/officeart/2011/layout/HexagonRadial"/>
    <dgm:cxn modelId="{410E4BED-832C-4C88-BC14-DA19A6107946}" type="presOf" srcId="{B4988062-FDDB-4869-A2E3-A0D2FA155008}" destId="{EC4D655D-5C7F-42D3-95B3-975887A373EE}" srcOrd="0" destOrd="0" presId="urn:microsoft.com/office/officeart/2011/layout/HexagonRadial"/>
    <dgm:cxn modelId="{DD0B1D79-4762-4CF1-A1D5-FD7EC863A959}" srcId="{B189F5A1-CEA8-4DB3-9CA3-86F42674CC82}" destId="{1BA459DE-4F8F-488D-9648-32B8309E6CBE}" srcOrd="0" destOrd="0" parTransId="{61356098-7B29-4A06-AF18-FBF3F3D7FFB6}" sibTransId="{3FB2B23C-BFB1-4114-B2F9-7042DAFE1140}"/>
    <dgm:cxn modelId="{E04522E1-051E-4B2F-AE8E-3C6216D7E790}" srcId="{1BA459DE-4F8F-488D-9648-32B8309E6CBE}" destId="{8AF36590-6589-4D51-BCAD-9244A8BD16A3}" srcOrd="1" destOrd="0" parTransId="{29ED111B-5EBD-4D81-9D93-D963C6C0074C}" sibTransId="{8AD2F5C4-189E-4FA4-B17B-F610C11393BA}"/>
    <dgm:cxn modelId="{F2959872-7501-4286-AC20-C1DF134C90EE}" type="presOf" srcId="{B189F5A1-CEA8-4DB3-9CA3-86F42674CC82}" destId="{527A6F15-44C0-4251-8B3E-DF5216263748}" srcOrd="0" destOrd="0" presId="urn:microsoft.com/office/officeart/2011/layout/HexagonRadial"/>
    <dgm:cxn modelId="{E2E8517A-90C9-48F7-8ACA-7CBEF31C0A09}" srcId="{1BA459DE-4F8F-488D-9648-32B8309E6CBE}" destId="{15953B5A-69F8-4ACF-AAA5-0A59C6D41586}" srcOrd="2" destOrd="0" parTransId="{D7B590CC-D213-4ADB-A45E-AA2E230301AA}" sibTransId="{73AC7817-4486-4A8A-A765-106160BB93A3}"/>
    <dgm:cxn modelId="{38C2073A-7264-40ED-99B5-01B08CAED2A0}" srcId="{1BA459DE-4F8F-488D-9648-32B8309E6CBE}" destId="{9334A437-8309-41A4-A27D-CE32E48FE479}" srcOrd="3" destOrd="0" parTransId="{D0012CFF-07D2-459B-B89E-105C57F21E8A}" sibTransId="{A4F05D34-E587-476A-A785-005DD860B708}"/>
    <dgm:cxn modelId="{5A99E986-677F-48B6-B97F-357EF22BCFCF}" type="presOf" srcId="{1BA459DE-4F8F-488D-9648-32B8309E6CBE}" destId="{1E059192-7453-4E91-85AF-CC4C5219DC5B}" srcOrd="0" destOrd="0" presId="urn:microsoft.com/office/officeart/2011/layout/HexagonRadial"/>
    <dgm:cxn modelId="{7D4459D0-9EDC-43D8-860F-785231CC4B58}" type="presOf" srcId="{7868F0FA-6C71-4786-8BEC-079064B6DB5C}" destId="{48829016-CEB4-4F38-ABB7-7830DF7A0489}" srcOrd="0" destOrd="0" presId="urn:microsoft.com/office/officeart/2011/layout/HexagonRadial"/>
    <dgm:cxn modelId="{9189E3F1-B5CA-4130-AD37-710EA00973F6}" type="presOf" srcId="{15953B5A-69F8-4ACF-AAA5-0A59C6D41586}" destId="{50750261-12C6-47AE-880E-D4B527CA7E09}" srcOrd="0" destOrd="0" presId="urn:microsoft.com/office/officeart/2011/layout/HexagonRadial"/>
    <dgm:cxn modelId="{2358F1BE-011D-4069-9CAE-65025AA9F016}" srcId="{1BA459DE-4F8F-488D-9648-32B8309E6CBE}" destId="{B4988062-FDDB-4869-A2E3-A0D2FA155008}" srcOrd="5" destOrd="0" parTransId="{00D0C94F-781B-4440-9AA4-8EBF3020DDF7}" sibTransId="{DDDC33FF-4C62-4D10-B80A-84EB11026E7C}"/>
    <dgm:cxn modelId="{77D727F8-A3D7-436D-843E-ACB88203C24E}" type="presParOf" srcId="{527A6F15-44C0-4251-8B3E-DF5216263748}" destId="{1E059192-7453-4E91-85AF-CC4C5219DC5B}" srcOrd="0" destOrd="0" presId="urn:microsoft.com/office/officeart/2011/layout/HexagonRadial"/>
    <dgm:cxn modelId="{127CE7CC-86C9-4999-8DAD-D7C92C055CBF}" type="presParOf" srcId="{527A6F15-44C0-4251-8B3E-DF5216263748}" destId="{8353F233-76D7-4D03-9FC9-E62EC1111731}" srcOrd="1" destOrd="0" presId="urn:microsoft.com/office/officeart/2011/layout/HexagonRadial"/>
    <dgm:cxn modelId="{2084F431-68AF-457C-A34A-7FBF74BFAEDF}" type="presParOf" srcId="{8353F233-76D7-4D03-9FC9-E62EC1111731}" destId="{0076D4F4-C0DC-44DA-ABF5-C27D804D6AA8}" srcOrd="0" destOrd="0" presId="urn:microsoft.com/office/officeart/2011/layout/HexagonRadial"/>
    <dgm:cxn modelId="{2A464E09-2406-4F5A-8866-251329BBA0C4}" type="presParOf" srcId="{527A6F15-44C0-4251-8B3E-DF5216263748}" destId="{332AD4DA-CCDA-4A1C-8EF0-F981A5EFBA4D}" srcOrd="2" destOrd="0" presId="urn:microsoft.com/office/officeart/2011/layout/HexagonRadial"/>
    <dgm:cxn modelId="{A6763E84-B32A-46D6-B17D-825F808378A1}" type="presParOf" srcId="{527A6F15-44C0-4251-8B3E-DF5216263748}" destId="{43740288-D710-48C6-BCB3-8245DD442DE7}" srcOrd="3" destOrd="0" presId="urn:microsoft.com/office/officeart/2011/layout/HexagonRadial"/>
    <dgm:cxn modelId="{188A9033-92C9-4319-B96E-678376EECE7A}" type="presParOf" srcId="{43740288-D710-48C6-BCB3-8245DD442DE7}" destId="{DCB247D0-4B68-4048-9497-06CFFDDEBE7A}" srcOrd="0" destOrd="0" presId="urn:microsoft.com/office/officeart/2011/layout/HexagonRadial"/>
    <dgm:cxn modelId="{21F5C7C2-C975-4AA9-AB82-81DD453E1882}" type="presParOf" srcId="{527A6F15-44C0-4251-8B3E-DF5216263748}" destId="{3C81CBC5-0AA8-492E-BBEE-8062CC98AE92}" srcOrd="4" destOrd="0" presId="urn:microsoft.com/office/officeart/2011/layout/HexagonRadial"/>
    <dgm:cxn modelId="{ABB1DB9E-A42B-4200-B388-6EE22C78FB90}" type="presParOf" srcId="{527A6F15-44C0-4251-8B3E-DF5216263748}" destId="{62ECA05F-2B27-41EB-93A9-4D16E3EA3003}" srcOrd="5" destOrd="0" presId="urn:microsoft.com/office/officeart/2011/layout/HexagonRadial"/>
    <dgm:cxn modelId="{408D586D-2E54-4FFA-AD1C-9101D7230D64}" type="presParOf" srcId="{62ECA05F-2B27-41EB-93A9-4D16E3EA3003}" destId="{9416C801-C9F2-47F8-BCC7-C48C3F06285D}" srcOrd="0" destOrd="0" presId="urn:microsoft.com/office/officeart/2011/layout/HexagonRadial"/>
    <dgm:cxn modelId="{CDA93931-A8F7-4CA5-B93A-FBB280A8B00F}" type="presParOf" srcId="{527A6F15-44C0-4251-8B3E-DF5216263748}" destId="{50750261-12C6-47AE-880E-D4B527CA7E09}" srcOrd="6" destOrd="0" presId="urn:microsoft.com/office/officeart/2011/layout/HexagonRadial"/>
    <dgm:cxn modelId="{02619B5C-6407-43EA-9866-30F41875332F}" type="presParOf" srcId="{527A6F15-44C0-4251-8B3E-DF5216263748}" destId="{7C12F69A-41F4-4F78-BFDD-E9619B0389E7}" srcOrd="7" destOrd="0" presId="urn:microsoft.com/office/officeart/2011/layout/HexagonRadial"/>
    <dgm:cxn modelId="{4657F4B9-C58B-4AF8-BA27-10BA3AB466C7}" type="presParOf" srcId="{7C12F69A-41F4-4F78-BFDD-E9619B0389E7}" destId="{8EB85347-BB77-4FB9-8EF2-231ECD965B51}" srcOrd="0" destOrd="0" presId="urn:microsoft.com/office/officeart/2011/layout/HexagonRadial"/>
    <dgm:cxn modelId="{14A631CB-A1BA-4BA8-9404-D0320E5EDDD4}" type="presParOf" srcId="{527A6F15-44C0-4251-8B3E-DF5216263748}" destId="{4554DACA-1E95-4E82-860B-A13B1C2728EC}" srcOrd="8" destOrd="0" presId="urn:microsoft.com/office/officeart/2011/layout/HexagonRadial"/>
    <dgm:cxn modelId="{BD1B62D9-BEB7-4910-83E9-F25DD8EAEA64}" type="presParOf" srcId="{527A6F15-44C0-4251-8B3E-DF5216263748}" destId="{D71B0B79-D1A2-4E8F-AE6E-67553F7D04E0}" srcOrd="9" destOrd="0" presId="urn:microsoft.com/office/officeart/2011/layout/HexagonRadial"/>
    <dgm:cxn modelId="{2D1B681F-F8C4-4DAD-9728-DD51D7170BFC}" type="presParOf" srcId="{D71B0B79-D1A2-4E8F-AE6E-67553F7D04E0}" destId="{D4C314D3-1BC1-4CA2-979C-F1FAEB8A456B}" srcOrd="0" destOrd="0" presId="urn:microsoft.com/office/officeart/2011/layout/HexagonRadial"/>
    <dgm:cxn modelId="{19C88B6D-3B11-42A6-85AA-7D8FAA618537}" type="presParOf" srcId="{527A6F15-44C0-4251-8B3E-DF5216263748}" destId="{48829016-CEB4-4F38-ABB7-7830DF7A0489}" srcOrd="10" destOrd="0" presId="urn:microsoft.com/office/officeart/2011/layout/HexagonRadial"/>
    <dgm:cxn modelId="{242E7A39-E4CB-4053-9C89-BA2863725DCE}" type="presParOf" srcId="{527A6F15-44C0-4251-8B3E-DF5216263748}" destId="{5B648D5C-013A-4C37-A2C8-6FB81C67F9CE}" srcOrd="11" destOrd="0" presId="urn:microsoft.com/office/officeart/2011/layout/HexagonRadial"/>
    <dgm:cxn modelId="{491BDA31-9214-4E4C-A64A-CC2E98EF9837}" type="presParOf" srcId="{5B648D5C-013A-4C37-A2C8-6FB81C67F9CE}" destId="{0B736AC7-B5F3-44D2-BC8C-12C7E3D8DDF4}" srcOrd="0" destOrd="0" presId="urn:microsoft.com/office/officeart/2011/layout/HexagonRadial"/>
    <dgm:cxn modelId="{7D8D4C3C-389E-468F-A3EA-FEF242E2F529}" type="presParOf" srcId="{527A6F15-44C0-4251-8B3E-DF5216263748}" destId="{EC4D655D-5C7F-42D3-95B3-975887A373E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DC4A494-1809-4F05-9FE2-478E097E883B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5495AA0-D6D2-430E-A9DB-AC7D1596DF09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Республиканский уровень</a:t>
          </a:r>
          <a:endParaRPr lang="ru-RU" sz="15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1EB8A0B-9904-4B97-A7D4-5089900FC0DE}" type="parTrans" cxnId="{B0A297AD-AF94-469B-8585-292E051F2ECE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E2051B2-4904-4294-95AF-438C4DBA3279}" type="sibTrans" cxnId="{B0A297AD-AF94-469B-8585-292E051F2ECE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6BF350AA-8406-4C65-A4F5-7EB3BDE55A8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Центры компетенций в </a:t>
          </a:r>
          <a:r>
            <a:rPr lang="ru-RU" sz="14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электрон-ном</a:t>
          </a:r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образовании</a:t>
          </a:r>
        </a:p>
        <a:p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г.7, 37, ш.177</a:t>
          </a:r>
          <a:endParaRPr lang="ru-RU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4A70722-06A8-44C8-B671-640FE238715B}" type="parTrans" cxnId="{B9A442D6-ECE5-4154-96C9-00E478B2545F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0190C30-5DD0-48F5-95CB-7A7FFA0ED411}" type="sibTrans" cxnId="{B9A442D6-ECE5-4154-96C9-00E478B2545F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D49A442-3A7D-4142-B41F-9F83734D66CD}">
      <dgm:prSet phldrT="[Текст]" custT="1"/>
      <dgm:spPr/>
      <dgm:t>
        <a:bodyPr/>
        <a:lstStyle/>
        <a:p>
          <a:r>
            <a:rPr lang="ru-RU" sz="12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Республикан-ская</a:t>
          </a:r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площадка по </a:t>
          </a:r>
          <a:r>
            <a:rPr lang="ru-RU" sz="12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здоровье-сбережению</a:t>
          </a:r>
          <a:endParaRPr lang="ru-RU" sz="1200" b="1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r>
            <a:rPr lang="ru-RU" sz="12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ш.113</a:t>
          </a:r>
          <a:endParaRPr lang="ru-RU" sz="12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4AF6A65-481D-427D-A29E-50FFE5BBEA3E}" type="parTrans" cxnId="{F0A3D999-5B78-4706-928B-015C46942A4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7A3BED3-470F-4BAD-B78D-6BEBC5FC8EC9}" type="sibTrans" cxnId="{F0A3D999-5B78-4706-928B-015C46942A4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CA7914F7-6217-425F-9637-167B675AD60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Центр </a:t>
          </a:r>
          <a:r>
            <a:rPr lang="ru-RU" sz="14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военно-патриотичес-кой</a:t>
          </a:r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работы</a:t>
          </a:r>
        </a:p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ш.177, «Простор» </a:t>
          </a:r>
          <a:endParaRPr lang="ru-RU" sz="14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BB06D8E-CF1D-4707-A0CC-333781BA2E8A}" type="parTrans" cxnId="{F23A6404-7F00-474C-968C-8893B8478B6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84B6D8F-7F15-438E-BBC6-44AA8E20ABC6}" type="sibTrans" cxnId="{F23A6404-7F00-474C-968C-8893B8478B6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07CBD28-B455-4374-90BB-E9C4A61FBC97}">
      <dgm:prSet phldrT="[Текст]" custT="1"/>
      <dgm:spPr/>
      <dgm:t>
        <a:bodyPr/>
        <a:lstStyle/>
        <a:p>
          <a:r>
            <a:rPr lang="ru-RU" sz="14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Республи-канская</a:t>
          </a:r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 площадка </a:t>
          </a:r>
          <a:r>
            <a:rPr lang="ru-RU" sz="14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ФГОС</a:t>
          </a:r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ДО</a:t>
          </a:r>
        </a:p>
        <a:p>
          <a:r>
            <a: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д/с380, 405</a:t>
          </a:r>
          <a:endParaRPr lang="ru-RU" sz="14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9E5DAE1-CEA6-4C89-9A18-99D00F706B97}" type="parTrans" cxnId="{10E08F0B-BD19-4765-BFE3-A5A74D4CCB4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08A50C7E-9752-4BD2-8CC5-DB4B6FDCAAA8}" type="sibTrans" cxnId="{10E08F0B-BD19-4765-BFE3-A5A74D4CCB4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12BE4E8-EE3F-4D5F-BA6A-C4E2BDF3B587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Билин-гвальный</a:t>
          </a:r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детский сад</a:t>
          </a:r>
        </a:p>
        <a:p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14, 393, 405</a:t>
          </a:r>
          <a:endParaRPr lang="ru-RU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EC99B0C-CE18-4659-8139-F5314810BC8E}" type="parTrans" cxnId="{08BFC43F-EA59-474C-A978-7516FBFA8CE1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E6C3752-DDEF-401A-8D61-B54542950F5F}" type="sibTrans" cxnId="{08BFC43F-EA59-474C-A978-7516FBFA8CE1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AE2799A-33A1-4AAE-82FE-27F9E74E051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Школы </a:t>
          </a:r>
          <a:r>
            <a:rPr lang="ru-RU" sz="1600" b="1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превосход-ства</a:t>
          </a:r>
          <a:endParaRPr lang="ru-RU" sz="1600" b="1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r>
            <a:rPr lang="ru-RU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Ш.33, 146</a:t>
          </a:r>
          <a:endParaRPr lang="ru-RU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1A56CBC-818C-4D5D-B04C-F759AB8686A8}" type="parTrans" cxnId="{1360AA7A-E8DF-4597-BBA7-ACBF8A05ED5A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6E53D77-D586-4908-9685-A3575DA26789}" type="sibTrans" cxnId="{1360AA7A-E8DF-4597-BBA7-ACBF8A05ED5A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449E51C4-5585-4826-80A5-57C6A7A65CED}" type="pres">
      <dgm:prSet presAssocID="{2DC4A494-1809-4F05-9FE2-478E097E883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AFE0741-47FA-4897-B82F-73D36B809D61}" type="pres">
      <dgm:prSet presAssocID="{45495AA0-D6D2-430E-A9DB-AC7D1596DF09}" presName="Parent" presStyleLbl="node0" presStyleIdx="0" presStyleCnt="1" custScaleX="144103" custScaleY="122959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B9D55880-5AF4-46B7-9337-5E1708FE1625}" type="pres">
      <dgm:prSet presAssocID="{6BF350AA-8406-4C65-A4F5-7EB3BDE55A80}" presName="Accent1" presStyleCnt="0"/>
      <dgm:spPr/>
    </dgm:pt>
    <dgm:pt modelId="{5A4D9DA0-27B8-422B-B548-5CD327A606FE}" type="pres">
      <dgm:prSet presAssocID="{6BF350AA-8406-4C65-A4F5-7EB3BDE55A80}" presName="Accent" presStyleLbl="bgShp" presStyleIdx="0" presStyleCnt="6"/>
      <dgm:spPr/>
    </dgm:pt>
    <dgm:pt modelId="{1EE5BF15-1BC3-445D-AD68-852C5F532143}" type="pres">
      <dgm:prSet presAssocID="{6BF350AA-8406-4C65-A4F5-7EB3BDE55A80}" presName="Child1" presStyleLbl="node1" presStyleIdx="0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62323-2C55-4851-AD02-E5FF00E74C15}" type="pres">
      <dgm:prSet presAssocID="{3D49A442-3A7D-4142-B41F-9F83734D66CD}" presName="Accent2" presStyleCnt="0"/>
      <dgm:spPr/>
    </dgm:pt>
    <dgm:pt modelId="{F1A2D881-20FF-48D6-8B58-9221E2BDB6BB}" type="pres">
      <dgm:prSet presAssocID="{3D49A442-3A7D-4142-B41F-9F83734D66CD}" presName="Accent" presStyleLbl="bgShp" presStyleIdx="1" presStyleCnt="6"/>
      <dgm:spPr/>
    </dgm:pt>
    <dgm:pt modelId="{5A8E31FE-7669-475A-BD7E-2BD131DB214E}" type="pres">
      <dgm:prSet presAssocID="{3D49A442-3A7D-4142-B41F-9F83734D66CD}" presName="Child2" presStyleLbl="node1" presStyleIdx="1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111DB-7B4D-4CFA-928D-58CA79465226}" type="pres">
      <dgm:prSet presAssocID="{CA7914F7-6217-425F-9637-167B675AD602}" presName="Accent3" presStyleCnt="0"/>
      <dgm:spPr/>
    </dgm:pt>
    <dgm:pt modelId="{28FD15D4-920D-4009-9FAA-C128096ACE84}" type="pres">
      <dgm:prSet presAssocID="{CA7914F7-6217-425F-9637-167B675AD602}" presName="Accent" presStyleLbl="bgShp" presStyleIdx="2" presStyleCnt="6"/>
      <dgm:spPr/>
    </dgm:pt>
    <dgm:pt modelId="{8B88DF64-84EB-4190-A9B8-16A210629760}" type="pres">
      <dgm:prSet presAssocID="{CA7914F7-6217-425F-9637-167B675AD602}" presName="Child3" presStyleLbl="node1" presStyleIdx="2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5991E-089F-47A1-B00F-F07C15CE3BA5}" type="pres">
      <dgm:prSet presAssocID="{F07CBD28-B455-4374-90BB-E9C4A61FBC97}" presName="Accent4" presStyleCnt="0"/>
      <dgm:spPr/>
    </dgm:pt>
    <dgm:pt modelId="{971D496F-3C3E-4460-ADA6-05F2F39A2D53}" type="pres">
      <dgm:prSet presAssocID="{F07CBD28-B455-4374-90BB-E9C4A61FBC97}" presName="Accent" presStyleLbl="bgShp" presStyleIdx="3" presStyleCnt="6"/>
      <dgm:spPr/>
    </dgm:pt>
    <dgm:pt modelId="{57B1B7AF-678F-4D00-B46E-C7B9F950805E}" type="pres">
      <dgm:prSet presAssocID="{F07CBD28-B455-4374-90BB-E9C4A61FBC97}" presName="Child4" presStyleLbl="node1" presStyleIdx="3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11FBA-B3B9-4787-A6E3-B479E8E71486}" type="pres">
      <dgm:prSet presAssocID="{212BE4E8-EE3F-4D5F-BA6A-C4E2BDF3B587}" presName="Accent5" presStyleCnt="0"/>
      <dgm:spPr/>
    </dgm:pt>
    <dgm:pt modelId="{0420567A-F4C6-4EB1-8F40-881C26651D39}" type="pres">
      <dgm:prSet presAssocID="{212BE4E8-EE3F-4D5F-BA6A-C4E2BDF3B587}" presName="Accent" presStyleLbl="bgShp" presStyleIdx="4" presStyleCnt="6"/>
      <dgm:spPr/>
    </dgm:pt>
    <dgm:pt modelId="{CE1D6CE6-3C17-4CED-AB9F-8B6DAB0F71F4}" type="pres">
      <dgm:prSet presAssocID="{212BE4E8-EE3F-4D5F-BA6A-C4E2BDF3B587}" presName="Child5" presStyleLbl="node1" presStyleIdx="4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A1E55-9DC1-4222-86E0-FD1B7ECA3089}" type="pres">
      <dgm:prSet presAssocID="{1AE2799A-33A1-4AAE-82FE-27F9E74E051B}" presName="Accent6" presStyleCnt="0"/>
      <dgm:spPr/>
    </dgm:pt>
    <dgm:pt modelId="{4B508F1B-288F-4E8C-AC17-2172E0DA3E0D}" type="pres">
      <dgm:prSet presAssocID="{1AE2799A-33A1-4AAE-82FE-27F9E74E051B}" presName="Accent" presStyleLbl="bgShp" presStyleIdx="5" presStyleCnt="6"/>
      <dgm:spPr/>
    </dgm:pt>
    <dgm:pt modelId="{CDDED9DC-AB8C-4B9A-8D69-35B0C11E9435}" type="pres">
      <dgm:prSet presAssocID="{1AE2799A-33A1-4AAE-82FE-27F9E74E051B}" presName="Child6" presStyleLbl="node1" presStyleIdx="5" presStyleCnt="6" custScaleX="121985" custScaleY="1229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8FE506-0AAD-4C69-A1B1-47F98D772565}" type="presOf" srcId="{45495AA0-D6D2-430E-A9DB-AC7D1596DF09}" destId="{4AFE0741-47FA-4897-B82F-73D36B809D61}" srcOrd="0" destOrd="0" presId="urn:microsoft.com/office/officeart/2011/layout/HexagonRadial"/>
    <dgm:cxn modelId="{BC6E61E7-F8D2-4581-BB52-15D6813CFE77}" type="presOf" srcId="{6BF350AA-8406-4C65-A4F5-7EB3BDE55A80}" destId="{1EE5BF15-1BC3-445D-AD68-852C5F532143}" srcOrd="0" destOrd="0" presId="urn:microsoft.com/office/officeart/2011/layout/HexagonRadial"/>
    <dgm:cxn modelId="{FF46435F-F5E8-4B24-BF91-7355207BFA09}" type="presOf" srcId="{2DC4A494-1809-4F05-9FE2-478E097E883B}" destId="{449E51C4-5585-4826-80A5-57C6A7A65CED}" srcOrd="0" destOrd="0" presId="urn:microsoft.com/office/officeart/2011/layout/HexagonRadial"/>
    <dgm:cxn modelId="{28626BED-B139-4681-9216-B1F6C974FDD7}" type="presOf" srcId="{212BE4E8-EE3F-4D5F-BA6A-C4E2BDF3B587}" destId="{CE1D6CE6-3C17-4CED-AB9F-8B6DAB0F71F4}" srcOrd="0" destOrd="0" presId="urn:microsoft.com/office/officeart/2011/layout/HexagonRadial"/>
    <dgm:cxn modelId="{3B14016A-4929-4079-978E-E99D1B5E79B1}" type="presOf" srcId="{3D49A442-3A7D-4142-B41F-9F83734D66CD}" destId="{5A8E31FE-7669-475A-BD7E-2BD131DB214E}" srcOrd="0" destOrd="0" presId="urn:microsoft.com/office/officeart/2011/layout/HexagonRadial"/>
    <dgm:cxn modelId="{14E1E2F1-2E17-417E-9B34-7AF108C1F89B}" type="presOf" srcId="{CA7914F7-6217-425F-9637-167B675AD602}" destId="{8B88DF64-84EB-4190-A9B8-16A210629760}" srcOrd="0" destOrd="0" presId="urn:microsoft.com/office/officeart/2011/layout/HexagonRadial"/>
    <dgm:cxn modelId="{1360AA7A-E8DF-4597-BBA7-ACBF8A05ED5A}" srcId="{45495AA0-D6D2-430E-A9DB-AC7D1596DF09}" destId="{1AE2799A-33A1-4AAE-82FE-27F9E74E051B}" srcOrd="5" destOrd="0" parTransId="{71A56CBC-818C-4D5D-B04C-F759AB8686A8}" sibTransId="{26E53D77-D586-4908-9685-A3575DA26789}"/>
    <dgm:cxn modelId="{B0A297AD-AF94-469B-8585-292E051F2ECE}" srcId="{2DC4A494-1809-4F05-9FE2-478E097E883B}" destId="{45495AA0-D6D2-430E-A9DB-AC7D1596DF09}" srcOrd="0" destOrd="0" parTransId="{F1EB8A0B-9904-4B97-A7D4-5089900FC0DE}" sibTransId="{EE2051B2-4904-4294-95AF-438C4DBA3279}"/>
    <dgm:cxn modelId="{6267EBAB-D2D9-4600-B487-E73901C20C08}" type="presOf" srcId="{1AE2799A-33A1-4AAE-82FE-27F9E74E051B}" destId="{CDDED9DC-AB8C-4B9A-8D69-35B0C11E9435}" srcOrd="0" destOrd="0" presId="urn:microsoft.com/office/officeart/2011/layout/HexagonRadial"/>
    <dgm:cxn modelId="{10E08F0B-BD19-4765-BFE3-A5A74D4CCB48}" srcId="{45495AA0-D6D2-430E-A9DB-AC7D1596DF09}" destId="{F07CBD28-B455-4374-90BB-E9C4A61FBC97}" srcOrd="3" destOrd="0" parTransId="{B9E5DAE1-CEA6-4C89-9A18-99D00F706B97}" sibTransId="{08A50C7E-9752-4BD2-8CC5-DB4B6FDCAAA8}"/>
    <dgm:cxn modelId="{08BFC43F-EA59-474C-A978-7516FBFA8CE1}" srcId="{45495AA0-D6D2-430E-A9DB-AC7D1596DF09}" destId="{212BE4E8-EE3F-4D5F-BA6A-C4E2BDF3B587}" srcOrd="4" destOrd="0" parTransId="{BEC99B0C-CE18-4659-8139-F5314810BC8E}" sibTransId="{2E6C3752-DDEF-401A-8D61-B54542950F5F}"/>
    <dgm:cxn modelId="{B9A442D6-ECE5-4154-96C9-00E478B2545F}" srcId="{45495AA0-D6D2-430E-A9DB-AC7D1596DF09}" destId="{6BF350AA-8406-4C65-A4F5-7EB3BDE55A80}" srcOrd="0" destOrd="0" parTransId="{A4A70722-06A8-44C8-B671-640FE238715B}" sibTransId="{30190C30-5DD0-48F5-95CB-7A7FFA0ED411}"/>
    <dgm:cxn modelId="{F23A6404-7F00-474C-968C-8893B8478B63}" srcId="{45495AA0-D6D2-430E-A9DB-AC7D1596DF09}" destId="{CA7914F7-6217-425F-9637-167B675AD602}" srcOrd="2" destOrd="0" parTransId="{DBB06D8E-CF1D-4707-A0CC-333781BA2E8A}" sibTransId="{F84B6D8F-7F15-438E-BBC6-44AA8E20ABC6}"/>
    <dgm:cxn modelId="{B8395D32-7C4A-4F3E-96D7-3C39D1BD1628}" type="presOf" srcId="{F07CBD28-B455-4374-90BB-E9C4A61FBC97}" destId="{57B1B7AF-678F-4D00-B46E-C7B9F950805E}" srcOrd="0" destOrd="0" presId="urn:microsoft.com/office/officeart/2011/layout/HexagonRadial"/>
    <dgm:cxn modelId="{F0A3D999-5B78-4706-928B-015C46942A43}" srcId="{45495AA0-D6D2-430E-A9DB-AC7D1596DF09}" destId="{3D49A442-3A7D-4142-B41F-9F83734D66CD}" srcOrd="1" destOrd="0" parTransId="{74AF6A65-481D-427D-A29E-50FFE5BBEA3E}" sibTransId="{77A3BED3-470F-4BAD-B78D-6BEBC5FC8EC9}"/>
    <dgm:cxn modelId="{F2914463-BB8E-49DF-AE89-D52D6F7825E0}" type="presParOf" srcId="{449E51C4-5585-4826-80A5-57C6A7A65CED}" destId="{4AFE0741-47FA-4897-B82F-73D36B809D61}" srcOrd="0" destOrd="0" presId="urn:microsoft.com/office/officeart/2011/layout/HexagonRadial"/>
    <dgm:cxn modelId="{2AAED299-472B-4864-998A-4AABD44C3FD5}" type="presParOf" srcId="{449E51C4-5585-4826-80A5-57C6A7A65CED}" destId="{B9D55880-5AF4-46B7-9337-5E1708FE1625}" srcOrd="1" destOrd="0" presId="urn:microsoft.com/office/officeart/2011/layout/HexagonRadial"/>
    <dgm:cxn modelId="{3C655C21-4E1C-43A2-AB16-C830460E5B44}" type="presParOf" srcId="{B9D55880-5AF4-46B7-9337-5E1708FE1625}" destId="{5A4D9DA0-27B8-422B-B548-5CD327A606FE}" srcOrd="0" destOrd="0" presId="urn:microsoft.com/office/officeart/2011/layout/HexagonRadial"/>
    <dgm:cxn modelId="{A4AF6C45-F1D4-4748-975C-20CFFB951FFA}" type="presParOf" srcId="{449E51C4-5585-4826-80A5-57C6A7A65CED}" destId="{1EE5BF15-1BC3-445D-AD68-852C5F532143}" srcOrd="2" destOrd="0" presId="urn:microsoft.com/office/officeart/2011/layout/HexagonRadial"/>
    <dgm:cxn modelId="{100D0650-024E-49DC-82DE-143D8B89E53D}" type="presParOf" srcId="{449E51C4-5585-4826-80A5-57C6A7A65CED}" destId="{44862323-2C55-4851-AD02-E5FF00E74C15}" srcOrd="3" destOrd="0" presId="urn:microsoft.com/office/officeart/2011/layout/HexagonRadial"/>
    <dgm:cxn modelId="{69E052C5-0EE3-4514-A867-D63EE3C82729}" type="presParOf" srcId="{44862323-2C55-4851-AD02-E5FF00E74C15}" destId="{F1A2D881-20FF-48D6-8B58-9221E2BDB6BB}" srcOrd="0" destOrd="0" presId="urn:microsoft.com/office/officeart/2011/layout/HexagonRadial"/>
    <dgm:cxn modelId="{E238D42C-C193-4548-8EE2-EF229F11382F}" type="presParOf" srcId="{449E51C4-5585-4826-80A5-57C6A7A65CED}" destId="{5A8E31FE-7669-475A-BD7E-2BD131DB214E}" srcOrd="4" destOrd="0" presId="urn:microsoft.com/office/officeart/2011/layout/HexagonRadial"/>
    <dgm:cxn modelId="{17297125-C738-4567-B3D1-CD7D3B773A59}" type="presParOf" srcId="{449E51C4-5585-4826-80A5-57C6A7A65CED}" destId="{D50111DB-7B4D-4CFA-928D-58CA79465226}" srcOrd="5" destOrd="0" presId="urn:microsoft.com/office/officeart/2011/layout/HexagonRadial"/>
    <dgm:cxn modelId="{B4519AB0-CACB-4399-8A33-CB945D46EBB1}" type="presParOf" srcId="{D50111DB-7B4D-4CFA-928D-58CA79465226}" destId="{28FD15D4-920D-4009-9FAA-C128096ACE84}" srcOrd="0" destOrd="0" presId="urn:microsoft.com/office/officeart/2011/layout/HexagonRadial"/>
    <dgm:cxn modelId="{CB263DDC-1968-4818-BF56-A768C2E74BB3}" type="presParOf" srcId="{449E51C4-5585-4826-80A5-57C6A7A65CED}" destId="{8B88DF64-84EB-4190-A9B8-16A210629760}" srcOrd="6" destOrd="0" presId="urn:microsoft.com/office/officeart/2011/layout/HexagonRadial"/>
    <dgm:cxn modelId="{813A7B47-C4F0-4E9C-94F1-D6E539CB7A39}" type="presParOf" srcId="{449E51C4-5585-4826-80A5-57C6A7A65CED}" destId="{F165991E-089F-47A1-B00F-F07C15CE3BA5}" srcOrd="7" destOrd="0" presId="urn:microsoft.com/office/officeart/2011/layout/HexagonRadial"/>
    <dgm:cxn modelId="{BBB0D065-85C8-49DE-B7CF-CAB54D4389A0}" type="presParOf" srcId="{F165991E-089F-47A1-B00F-F07C15CE3BA5}" destId="{971D496F-3C3E-4460-ADA6-05F2F39A2D53}" srcOrd="0" destOrd="0" presId="urn:microsoft.com/office/officeart/2011/layout/HexagonRadial"/>
    <dgm:cxn modelId="{3955DAD1-6F82-49DC-8FA8-09FED375F641}" type="presParOf" srcId="{449E51C4-5585-4826-80A5-57C6A7A65CED}" destId="{57B1B7AF-678F-4D00-B46E-C7B9F950805E}" srcOrd="8" destOrd="0" presId="urn:microsoft.com/office/officeart/2011/layout/HexagonRadial"/>
    <dgm:cxn modelId="{B6E92E07-5A15-488C-AE76-052750387B0B}" type="presParOf" srcId="{449E51C4-5585-4826-80A5-57C6A7A65CED}" destId="{11611FBA-B3B9-4787-A6E3-B479E8E71486}" srcOrd="9" destOrd="0" presId="urn:microsoft.com/office/officeart/2011/layout/HexagonRadial"/>
    <dgm:cxn modelId="{11E69FA6-D036-408C-9C87-618282F7ED8F}" type="presParOf" srcId="{11611FBA-B3B9-4787-A6E3-B479E8E71486}" destId="{0420567A-F4C6-4EB1-8F40-881C26651D39}" srcOrd="0" destOrd="0" presId="urn:microsoft.com/office/officeart/2011/layout/HexagonRadial"/>
    <dgm:cxn modelId="{98832D4A-C5A6-433B-A9DB-8414EC40CCEB}" type="presParOf" srcId="{449E51C4-5585-4826-80A5-57C6A7A65CED}" destId="{CE1D6CE6-3C17-4CED-AB9F-8B6DAB0F71F4}" srcOrd="10" destOrd="0" presId="urn:microsoft.com/office/officeart/2011/layout/HexagonRadial"/>
    <dgm:cxn modelId="{70F623BE-C0E7-4604-AD87-D7DB8FE58215}" type="presParOf" srcId="{449E51C4-5585-4826-80A5-57C6A7A65CED}" destId="{89CA1E55-9DC1-4222-86E0-FD1B7ECA3089}" srcOrd="11" destOrd="0" presId="urn:microsoft.com/office/officeart/2011/layout/HexagonRadial"/>
    <dgm:cxn modelId="{456C11FA-1805-4C10-B1A0-D6AE67CD48B7}" type="presParOf" srcId="{89CA1E55-9DC1-4222-86E0-FD1B7ECA3089}" destId="{4B508F1B-288F-4E8C-AC17-2172E0DA3E0D}" srcOrd="0" destOrd="0" presId="urn:microsoft.com/office/officeart/2011/layout/HexagonRadial"/>
    <dgm:cxn modelId="{EAB9FA92-BA3C-4FD5-961C-4CE1A6004B3B}" type="presParOf" srcId="{449E51C4-5585-4826-80A5-57C6A7A65CED}" destId="{CDDED9DC-AB8C-4B9A-8D69-35B0C11E943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92C7AC4-3E3B-40C9-8534-B6D39A19061B}" type="doc">
      <dgm:prSet loTypeId="urn:microsoft.com/office/officeart/2005/8/layout/radial5" loCatId="cycle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D53FDA0-88AD-4C1B-BDE1-A9664EC57094}">
      <dgm:prSet phldrT="[Текст]" custT="1"/>
      <dgm:spPr/>
      <dgm:t>
        <a:bodyPr/>
        <a:lstStyle/>
        <a:p>
          <a:r>
            <a:rPr lang="ru-RU" sz="1400" b="1" dirty="0" smtClean="0"/>
            <a:t>Методическая работа </a:t>
          </a:r>
          <a:endParaRPr lang="ru-RU" sz="1400" b="1" dirty="0"/>
        </a:p>
      </dgm:t>
    </dgm:pt>
    <dgm:pt modelId="{4614E47F-E569-4905-B673-0EC9182C0549}" type="parTrans" cxnId="{987F6AC1-4ED9-4611-9550-E8547AAC7CB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DE3EE9E8-F730-4013-B524-F2F49D380E75}" type="sibTrans" cxnId="{987F6AC1-4ED9-4611-9550-E8547AAC7CB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13B5AB4D-0778-4590-8901-566C808AE7D4}">
      <dgm:prSet phldrT="[Текст]" custT="1"/>
      <dgm:spPr/>
      <dgm:t>
        <a:bodyPr/>
        <a:lstStyle/>
        <a:p>
          <a:r>
            <a:rPr lang="ru-RU" sz="1400" b="1" dirty="0" smtClean="0"/>
            <a:t>Конкурс «Учитель года-2014». </a:t>
          </a:r>
          <a:r>
            <a:rPr lang="ru-RU" sz="1400" b="1" dirty="0" err="1" smtClean="0"/>
            <a:t>Аншукова</a:t>
          </a:r>
          <a:r>
            <a:rPr lang="ru-RU" sz="1400" b="1" dirty="0" smtClean="0"/>
            <a:t> В.М (</a:t>
          </a:r>
          <a:r>
            <a:rPr lang="ru-RU" sz="1400" b="1" dirty="0" err="1" smtClean="0"/>
            <a:t>сош</a:t>
          </a:r>
          <a:r>
            <a:rPr lang="ru-RU" sz="1400" b="1" dirty="0" smtClean="0"/>
            <a:t> 119) – </a:t>
          </a:r>
          <a:r>
            <a:rPr lang="en-US" sz="1400" b="1" dirty="0" smtClean="0"/>
            <a:t>III</a:t>
          </a:r>
          <a:r>
            <a:rPr lang="ru-RU" sz="1400" b="1" dirty="0" smtClean="0"/>
            <a:t> м. в РТ</a:t>
          </a:r>
          <a:endParaRPr lang="ru-RU" sz="1400" b="1" dirty="0"/>
        </a:p>
      </dgm:t>
    </dgm:pt>
    <dgm:pt modelId="{1CA81B89-FCFC-437D-9CA7-62DD369C569D}" type="parTrans" cxnId="{AAFDADD7-5DB3-4BDB-86F2-136BA6C749F0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15182E1-D6FE-437B-90BC-78DE8F9BB5BC}" type="sibTrans" cxnId="{AAFDADD7-5DB3-4BDB-86F2-136BA6C749F0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05A2A20-9FC6-4522-8900-97EF61E3273D}">
      <dgm:prSet phldrT="[Текст]" custT="1"/>
      <dgm:spPr/>
      <dgm:t>
        <a:bodyPr/>
        <a:lstStyle/>
        <a:p>
          <a:r>
            <a:rPr lang="ru-RU" sz="1400" b="1" dirty="0" smtClean="0"/>
            <a:t>Республиканская олимпиада учителей математики (4 победителя и призера: </a:t>
          </a:r>
          <a:r>
            <a:rPr lang="ru-RU" sz="1400" b="1" dirty="0" err="1" smtClean="0"/>
            <a:t>л-и</a:t>
          </a:r>
          <a:r>
            <a:rPr lang="ru-RU" sz="1400" b="1" dirty="0" smtClean="0"/>
            <a:t> 7, л.145, </a:t>
          </a:r>
          <a:r>
            <a:rPr lang="ru-RU" sz="1400" b="1" dirty="0" err="1" smtClean="0"/>
            <a:t>сош</a:t>
          </a:r>
          <a:r>
            <a:rPr lang="ru-RU" sz="1400" b="1" dirty="0" smtClean="0"/>
            <a:t> 62)</a:t>
          </a:r>
          <a:endParaRPr lang="ru-RU" sz="1400" b="1" dirty="0"/>
        </a:p>
      </dgm:t>
    </dgm:pt>
    <dgm:pt modelId="{F278A194-A905-4DC0-A37B-73F792D3D060}" type="parTrans" cxnId="{B537139A-0D1A-4F9E-B4A6-BEF35D2D76A1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D1A87F2A-6D06-488E-B0D9-68CE9C5134AB}" type="sibTrans" cxnId="{B537139A-0D1A-4F9E-B4A6-BEF35D2D76A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AB6F6330-FE91-46EC-8B5E-E0DE850E5C21}">
      <dgm:prSet phldrT="[Текст]" custT="1"/>
      <dgm:spPr/>
      <dgm:t>
        <a:bodyPr/>
        <a:lstStyle/>
        <a:p>
          <a:r>
            <a:rPr lang="ru-RU" sz="1400" b="1" dirty="0" smtClean="0"/>
            <a:t>КПК, аттестация учителей математики (9 –высшая, 6 – </a:t>
          </a:r>
          <a:r>
            <a:rPr lang="en-US" sz="1400" b="1" dirty="0" smtClean="0"/>
            <a:t>I</a:t>
          </a:r>
          <a:r>
            <a:rPr lang="ru-RU" sz="1400" b="1" dirty="0" smtClean="0"/>
            <a:t> кв.категория)</a:t>
          </a:r>
          <a:endParaRPr lang="ru-RU" sz="1400" b="1" dirty="0"/>
        </a:p>
      </dgm:t>
    </dgm:pt>
    <dgm:pt modelId="{0298F5FD-CE36-4813-95A7-76AC5BA5FD64}" type="parTrans" cxnId="{780589AF-4215-48B9-BEC1-F735917043B0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53D9C7D0-FA4A-4BEE-8867-1E373596440D}" type="sibTrans" cxnId="{780589AF-4215-48B9-BEC1-F735917043B0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3BAAF846-A63F-4F21-A728-233A6E4AB25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err="1" smtClean="0"/>
            <a:t>Семинары,НПК</a:t>
          </a:r>
          <a:r>
            <a:rPr lang="ru-RU" sz="1400" b="1" dirty="0" smtClean="0"/>
            <a:t>, </a:t>
          </a:r>
        </a:p>
        <a:p>
          <a:pPr>
            <a:spcAft>
              <a:spcPts val="0"/>
            </a:spcAft>
          </a:pPr>
          <a:r>
            <a:rPr lang="ru-RU" sz="1400" b="1" dirty="0" err="1" smtClean="0"/>
            <a:t>пед</a:t>
          </a:r>
          <a:r>
            <a:rPr lang="ru-RU" sz="1400" b="1" dirty="0" smtClean="0"/>
            <a:t>. чтения,</a:t>
          </a:r>
        </a:p>
        <a:p>
          <a:pPr>
            <a:spcAft>
              <a:spcPts val="0"/>
            </a:spcAft>
          </a:pPr>
          <a:r>
            <a:rPr lang="ru-RU" sz="1400" b="1" dirty="0" smtClean="0"/>
            <a:t>недели и декады </a:t>
          </a:r>
          <a:r>
            <a:rPr lang="ru-RU" sz="1400" b="1" dirty="0" err="1" smtClean="0"/>
            <a:t>метаматики</a:t>
          </a:r>
          <a:r>
            <a:rPr lang="ru-RU" sz="1400" b="1" dirty="0" smtClean="0"/>
            <a:t> </a:t>
          </a:r>
          <a:endParaRPr lang="ru-RU" sz="1400" b="1" dirty="0"/>
        </a:p>
      </dgm:t>
    </dgm:pt>
    <dgm:pt modelId="{0BE559FE-5599-46A2-91AB-3453BF121ABE}" type="parTrans" cxnId="{2317F997-8F73-404C-892A-AB49C4892644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9EB0FC94-8BF1-4445-904A-5E7324ED1806}" type="sibTrans" cxnId="{2317F997-8F73-404C-892A-AB49C4892644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0487264E-5A76-43F7-9270-A650BF201A61}">
      <dgm:prSet custT="1"/>
      <dgm:spPr/>
      <dgm:t>
        <a:bodyPr/>
        <a:lstStyle/>
        <a:p>
          <a:r>
            <a:rPr lang="ru-RU" sz="1400" b="1" dirty="0" smtClean="0"/>
            <a:t>Республиканский конкурс среди учителей ОО РТ «Лучшая методическая разработка урока математики». 2 призера (г.5, </a:t>
          </a:r>
          <a:r>
            <a:rPr lang="ru-RU" sz="1400" b="1" dirty="0" err="1" smtClean="0"/>
            <a:t>сош</a:t>
          </a:r>
          <a:r>
            <a:rPr lang="ru-RU" sz="1400" b="1" dirty="0" smtClean="0"/>
            <a:t> 170)</a:t>
          </a:r>
          <a:endParaRPr lang="ru-RU" sz="1400" b="1" dirty="0"/>
        </a:p>
      </dgm:t>
    </dgm:pt>
    <dgm:pt modelId="{79D93960-F292-456B-A49B-5F18D1BD8E56}" type="parTrans" cxnId="{2DA70FCA-694C-4C90-B739-BE7DE895BD27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31A373B2-3E20-4390-89F1-7BA458AE0711}" type="sibTrans" cxnId="{2DA70FCA-694C-4C90-B739-BE7DE895BD27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1082D879-2157-4708-A7CE-DB11FF08ED6A}">
      <dgm:prSet custT="1"/>
      <dgm:spPr/>
      <dgm:t>
        <a:bodyPr/>
        <a:lstStyle/>
        <a:p>
          <a:r>
            <a:rPr lang="ru-RU" sz="1400" b="1" dirty="0" smtClean="0"/>
            <a:t>9 учителей подготовили победителей и призеров Республиканской олимпиады школьников 4-7 </a:t>
          </a:r>
          <a:r>
            <a:rPr lang="ru-RU" sz="1400" b="1" dirty="0" err="1" smtClean="0"/>
            <a:t>кл</a:t>
          </a:r>
          <a:r>
            <a:rPr lang="ru-RU" sz="1400" b="1" dirty="0" smtClean="0"/>
            <a:t>. по математике (г.7, </a:t>
          </a:r>
          <a:r>
            <a:rPr lang="ru-RU" sz="1400" b="1" dirty="0" err="1" smtClean="0"/>
            <a:t>сош</a:t>
          </a:r>
          <a:r>
            <a:rPr lang="ru-RU" sz="1400" b="1" dirty="0" smtClean="0"/>
            <a:t> 33,9,170,177)</a:t>
          </a:r>
        </a:p>
      </dgm:t>
    </dgm:pt>
    <dgm:pt modelId="{D3847D6C-8D44-4FAF-BC73-91D08AC10555}" type="parTrans" cxnId="{C727BA60-0809-4ACD-9B77-A8AEB0C268A9}">
      <dgm:prSet custT="1"/>
      <dgm:spPr/>
      <dgm:t>
        <a:bodyPr/>
        <a:lstStyle/>
        <a:p>
          <a:endParaRPr lang="ru-RU" sz="1100"/>
        </a:p>
      </dgm:t>
    </dgm:pt>
    <dgm:pt modelId="{88AB01D3-10F1-453A-9766-27030B112D72}" type="sibTrans" cxnId="{C727BA60-0809-4ACD-9B77-A8AEB0C268A9}">
      <dgm:prSet/>
      <dgm:spPr/>
      <dgm:t>
        <a:bodyPr/>
        <a:lstStyle/>
        <a:p>
          <a:endParaRPr lang="ru-RU" sz="1400"/>
        </a:p>
      </dgm:t>
    </dgm:pt>
    <dgm:pt modelId="{425D6E6F-CB9A-4AD4-96E3-5AC142F7274B}" type="pres">
      <dgm:prSet presAssocID="{292C7AC4-3E3B-40C9-8534-B6D39A1906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A074E8-15FD-4DCB-BB78-440F6CC4BBE9}" type="pres">
      <dgm:prSet presAssocID="{6D53FDA0-88AD-4C1B-BDE1-A9664EC57094}" presName="centerShape" presStyleLbl="node0" presStyleIdx="0" presStyleCnt="1" custScaleX="158966" custLinFactNeighborX="-3423" custLinFactNeighborY="-5155"/>
      <dgm:spPr/>
      <dgm:t>
        <a:bodyPr/>
        <a:lstStyle/>
        <a:p>
          <a:endParaRPr lang="ru-RU"/>
        </a:p>
      </dgm:t>
    </dgm:pt>
    <dgm:pt modelId="{BB17C5C5-7379-46B3-A7E3-CE9BBD2C4507}" type="pres">
      <dgm:prSet presAssocID="{1CA81B89-FCFC-437D-9CA7-62DD369C569D}" presName="parTrans" presStyleLbl="sibTrans2D1" presStyleIdx="0" presStyleCnt="6"/>
      <dgm:spPr/>
      <dgm:t>
        <a:bodyPr/>
        <a:lstStyle/>
        <a:p>
          <a:endParaRPr lang="ru-RU"/>
        </a:p>
      </dgm:t>
    </dgm:pt>
    <dgm:pt modelId="{BA977240-E9F1-4225-A342-7B2F6BC8B0EA}" type="pres">
      <dgm:prSet presAssocID="{1CA81B89-FCFC-437D-9CA7-62DD369C569D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AB0135B6-CEFB-4F89-9E76-51EC9CB7A113}" type="pres">
      <dgm:prSet presAssocID="{13B5AB4D-0778-4590-8901-566C808AE7D4}" presName="node" presStyleLbl="node1" presStyleIdx="0" presStyleCnt="6" custScaleX="224999" custScaleY="85557" custRadScaleRad="116657" custRadScaleInc="4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30DD8-3660-421A-A025-6A00817876C4}" type="pres">
      <dgm:prSet presAssocID="{F278A194-A905-4DC0-A37B-73F792D3D060}" presName="parTrans" presStyleLbl="sibTrans2D1" presStyleIdx="1" presStyleCnt="6"/>
      <dgm:spPr/>
      <dgm:t>
        <a:bodyPr/>
        <a:lstStyle/>
        <a:p>
          <a:endParaRPr lang="ru-RU"/>
        </a:p>
      </dgm:t>
    </dgm:pt>
    <dgm:pt modelId="{E097D05B-F098-4426-AB4F-3514AEECAA6E}" type="pres">
      <dgm:prSet presAssocID="{F278A194-A905-4DC0-A37B-73F792D3D06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CD02C71-81E4-479B-ADC3-A28A53B16259}" type="pres">
      <dgm:prSet presAssocID="{605A2A20-9FC6-4522-8900-97EF61E3273D}" presName="node" presStyleLbl="node1" presStyleIdx="1" presStyleCnt="6" custScaleX="274040" custScaleY="90084" custRadScaleRad="170598" custRadScaleInc="35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75181-9B49-4E00-A3F3-5843FC90656C}" type="pres">
      <dgm:prSet presAssocID="{79D93960-F292-456B-A49B-5F18D1BD8E56}" presName="parTrans" presStyleLbl="sibTrans2D1" presStyleIdx="2" presStyleCnt="6"/>
      <dgm:spPr/>
      <dgm:t>
        <a:bodyPr/>
        <a:lstStyle/>
        <a:p>
          <a:endParaRPr lang="ru-RU"/>
        </a:p>
      </dgm:t>
    </dgm:pt>
    <dgm:pt modelId="{1E716656-02D9-4916-BA16-D2E8EEBACA33}" type="pres">
      <dgm:prSet presAssocID="{79D93960-F292-456B-A49B-5F18D1BD8E56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BF85F10-8020-454C-B5F6-0C983F2506C6}" type="pres">
      <dgm:prSet presAssocID="{0487264E-5A76-43F7-9270-A650BF201A61}" presName="node" presStyleLbl="node1" presStyleIdx="2" presStyleCnt="6" custScaleX="338365" custScaleY="90084" custRadScaleRad="176675" custRadScaleInc="-58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CD8CD-1379-4F98-8499-3F44C275E9C1}" type="pres">
      <dgm:prSet presAssocID="{0298F5FD-CE36-4813-95A7-76AC5BA5FD64}" presName="parTrans" presStyleLbl="sibTrans2D1" presStyleIdx="3" presStyleCnt="6" custLinFactNeighborX="5271" custLinFactNeighborY="43135"/>
      <dgm:spPr/>
      <dgm:t>
        <a:bodyPr/>
        <a:lstStyle/>
        <a:p>
          <a:endParaRPr lang="ru-RU"/>
        </a:p>
      </dgm:t>
    </dgm:pt>
    <dgm:pt modelId="{8011D2B6-F5AB-4E18-82EC-B9B8C3C250B5}" type="pres">
      <dgm:prSet presAssocID="{0298F5FD-CE36-4813-95A7-76AC5BA5FD6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3C48E3F-BCA4-4266-9D38-F8FF6B99AB04}" type="pres">
      <dgm:prSet presAssocID="{AB6F6330-FE91-46EC-8B5E-E0DE850E5C21}" presName="node" presStyleLbl="node1" presStyleIdx="3" presStyleCnt="6" custScaleX="267833" custScaleY="90084" custRadScaleRad="178136" custRadScaleInc="284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B0757-2DB0-4276-AC7B-99D71EBD288D}" type="pres">
      <dgm:prSet presAssocID="{D3847D6C-8D44-4FAF-BC73-91D08AC10555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E5A6FC3-7755-4423-A946-51B6327EDE44}" type="pres">
      <dgm:prSet presAssocID="{D3847D6C-8D44-4FAF-BC73-91D08AC10555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F7947551-167D-47F9-8BEF-9C50A79FA16F}" type="pres">
      <dgm:prSet presAssocID="{1082D879-2157-4708-A7CE-DB11FF08ED6A}" presName="node" presStyleLbl="node1" presStyleIdx="4" presStyleCnt="6" custScaleX="294806" custRadScaleRad="101196" custRadScaleInc="-147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CE56B-8464-4812-80F4-8F9A009BFDDC}" type="pres">
      <dgm:prSet presAssocID="{0BE559FE-5599-46A2-91AB-3453BF121ABE}" presName="parTrans" presStyleLbl="sibTrans2D1" presStyleIdx="5" presStyleCnt="6"/>
      <dgm:spPr/>
      <dgm:t>
        <a:bodyPr/>
        <a:lstStyle/>
        <a:p>
          <a:endParaRPr lang="ru-RU"/>
        </a:p>
      </dgm:t>
    </dgm:pt>
    <dgm:pt modelId="{62912D5D-CD71-4CF2-A497-C7A5235B64DB}" type="pres">
      <dgm:prSet presAssocID="{0BE559FE-5599-46A2-91AB-3453BF121ABE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3AD2EE16-B128-4015-9459-B4930B27331A}" type="pres">
      <dgm:prSet presAssocID="{3BAAF846-A63F-4F21-A728-233A6E4AB254}" presName="node" presStyleLbl="node1" presStyleIdx="5" presStyleCnt="6" custScaleX="226873" custScaleY="90084" custRadScaleRad="179694" custRadScaleInc="-32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549E9C-7787-474E-9B30-37FBB20715CE}" type="presOf" srcId="{0BE559FE-5599-46A2-91AB-3453BF121ABE}" destId="{62912D5D-CD71-4CF2-A497-C7A5235B64DB}" srcOrd="1" destOrd="0" presId="urn:microsoft.com/office/officeart/2005/8/layout/radial5"/>
    <dgm:cxn modelId="{D705D78F-671D-44D6-9101-D3073A1450C3}" type="presOf" srcId="{0298F5FD-CE36-4813-95A7-76AC5BA5FD64}" destId="{DC2CD8CD-1379-4F98-8499-3F44C275E9C1}" srcOrd="0" destOrd="0" presId="urn:microsoft.com/office/officeart/2005/8/layout/radial5"/>
    <dgm:cxn modelId="{2537A5BA-BF18-45F2-AEA2-E58D3CAE136A}" type="presOf" srcId="{F278A194-A905-4DC0-A37B-73F792D3D060}" destId="{84030DD8-3660-421A-A025-6A00817876C4}" srcOrd="0" destOrd="0" presId="urn:microsoft.com/office/officeart/2005/8/layout/radial5"/>
    <dgm:cxn modelId="{C727BA60-0809-4ACD-9B77-A8AEB0C268A9}" srcId="{6D53FDA0-88AD-4C1B-BDE1-A9664EC57094}" destId="{1082D879-2157-4708-A7CE-DB11FF08ED6A}" srcOrd="4" destOrd="0" parTransId="{D3847D6C-8D44-4FAF-BC73-91D08AC10555}" sibTransId="{88AB01D3-10F1-453A-9766-27030B112D72}"/>
    <dgm:cxn modelId="{29F394D0-174D-48E4-946D-EF38204D6612}" type="presOf" srcId="{6D53FDA0-88AD-4C1B-BDE1-A9664EC57094}" destId="{36A074E8-15FD-4DCB-BB78-440F6CC4BBE9}" srcOrd="0" destOrd="0" presId="urn:microsoft.com/office/officeart/2005/8/layout/radial5"/>
    <dgm:cxn modelId="{C193AFB1-296C-4817-9558-ABDBC836D91D}" type="presOf" srcId="{1CA81B89-FCFC-437D-9CA7-62DD369C569D}" destId="{BA977240-E9F1-4225-A342-7B2F6BC8B0EA}" srcOrd="1" destOrd="0" presId="urn:microsoft.com/office/officeart/2005/8/layout/radial5"/>
    <dgm:cxn modelId="{AAFDADD7-5DB3-4BDB-86F2-136BA6C749F0}" srcId="{6D53FDA0-88AD-4C1B-BDE1-A9664EC57094}" destId="{13B5AB4D-0778-4590-8901-566C808AE7D4}" srcOrd="0" destOrd="0" parTransId="{1CA81B89-FCFC-437D-9CA7-62DD369C569D}" sibTransId="{B15182E1-D6FE-437B-90BC-78DE8F9BB5BC}"/>
    <dgm:cxn modelId="{CF827733-4592-4882-9088-D0A3979AE7BC}" type="presOf" srcId="{0BE559FE-5599-46A2-91AB-3453BF121ABE}" destId="{0EECE56B-8464-4812-80F4-8F9A009BFDDC}" srcOrd="0" destOrd="0" presId="urn:microsoft.com/office/officeart/2005/8/layout/radial5"/>
    <dgm:cxn modelId="{EF79B901-F66C-4BB7-B6B6-B757A3FD88EC}" type="presOf" srcId="{13B5AB4D-0778-4590-8901-566C808AE7D4}" destId="{AB0135B6-CEFB-4F89-9E76-51EC9CB7A113}" srcOrd="0" destOrd="0" presId="urn:microsoft.com/office/officeart/2005/8/layout/radial5"/>
    <dgm:cxn modelId="{86A43118-93B1-4ADA-89D2-8D1245A3A696}" type="presOf" srcId="{79D93960-F292-456B-A49B-5F18D1BD8E56}" destId="{1E716656-02D9-4916-BA16-D2E8EEBACA33}" srcOrd="1" destOrd="0" presId="urn:microsoft.com/office/officeart/2005/8/layout/radial5"/>
    <dgm:cxn modelId="{2044F4BA-292D-435F-A17F-002E75F7F48C}" type="presOf" srcId="{1CA81B89-FCFC-437D-9CA7-62DD369C569D}" destId="{BB17C5C5-7379-46B3-A7E3-CE9BBD2C4507}" srcOrd="0" destOrd="0" presId="urn:microsoft.com/office/officeart/2005/8/layout/radial5"/>
    <dgm:cxn modelId="{987F6AC1-4ED9-4611-9550-E8547AAC7CB6}" srcId="{292C7AC4-3E3B-40C9-8534-B6D39A19061B}" destId="{6D53FDA0-88AD-4C1B-BDE1-A9664EC57094}" srcOrd="0" destOrd="0" parTransId="{4614E47F-E569-4905-B673-0EC9182C0549}" sibTransId="{DE3EE9E8-F730-4013-B524-F2F49D380E75}"/>
    <dgm:cxn modelId="{2317F997-8F73-404C-892A-AB49C4892644}" srcId="{6D53FDA0-88AD-4C1B-BDE1-A9664EC57094}" destId="{3BAAF846-A63F-4F21-A728-233A6E4AB254}" srcOrd="5" destOrd="0" parTransId="{0BE559FE-5599-46A2-91AB-3453BF121ABE}" sibTransId="{9EB0FC94-8BF1-4445-904A-5E7324ED1806}"/>
    <dgm:cxn modelId="{A33185C2-81B3-4F94-830F-5CCF81D39DAB}" type="presOf" srcId="{F278A194-A905-4DC0-A37B-73F792D3D060}" destId="{E097D05B-F098-4426-AB4F-3514AEECAA6E}" srcOrd="1" destOrd="0" presId="urn:microsoft.com/office/officeart/2005/8/layout/radial5"/>
    <dgm:cxn modelId="{F193BF3C-534A-467D-9987-BF6951B91523}" type="presOf" srcId="{1082D879-2157-4708-A7CE-DB11FF08ED6A}" destId="{F7947551-167D-47F9-8BEF-9C50A79FA16F}" srcOrd="0" destOrd="0" presId="urn:microsoft.com/office/officeart/2005/8/layout/radial5"/>
    <dgm:cxn modelId="{751AB2DF-66F7-4CB5-A558-0D642F9F73B4}" type="presOf" srcId="{D3847D6C-8D44-4FAF-BC73-91D08AC10555}" destId="{4E5A6FC3-7755-4423-A946-51B6327EDE44}" srcOrd="1" destOrd="0" presId="urn:microsoft.com/office/officeart/2005/8/layout/radial5"/>
    <dgm:cxn modelId="{2A80E058-87E1-4E16-B353-8B87C9B49201}" type="presOf" srcId="{D3847D6C-8D44-4FAF-BC73-91D08AC10555}" destId="{1F6B0757-2DB0-4276-AC7B-99D71EBD288D}" srcOrd="0" destOrd="0" presId="urn:microsoft.com/office/officeart/2005/8/layout/radial5"/>
    <dgm:cxn modelId="{780589AF-4215-48B9-BEC1-F735917043B0}" srcId="{6D53FDA0-88AD-4C1B-BDE1-A9664EC57094}" destId="{AB6F6330-FE91-46EC-8B5E-E0DE850E5C21}" srcOrd="3" destOrd="0" parTransId="{0298F5FD-CE36-4813-95A7-76AC5BA5FD64}" sibTransId="{53D9C7D0-FA4A-4BEE-8867-1E373596440D}"/>
    <dgm:cxn modelId="{2DA70FCA-694C-4C90-B739-BE7DE895BD27}" srcId="{6D53FDA0-88AD-4C1B-BDE1-A9664EC57094}" destId="{0487264E-5A76-43F7-9270-A650BF201A61}" srcOrd="2" destOrd="0" parTransId="{79D93960-F292-456B-A49B-5F18D1BD8E56}" sibTransId="{31A373B2-3E20-4390-89F1-7BA458AE0711}"/>
    <dgm:cxn modelId="{BCF74E6C-E31A-4373-9013-7CCE1236CE0E}" type="presOf" srcId="{AB6F6330-FE91-46EC-8B5E-E0DE850E5C21}" destId="{A3C48E3F-BCA4-4266-9D38-F8FF6B99AB04}" srcOrd="0" destOrd="0" presId="urn:microsoft.com/office/officeart/2005/8/layout/radial5"/>
    <dgm:cxn modelId="{D2A1EF34-286D-47D0-8EA9-9D3B14A591C6}" type="presOf" srcId="{605A2A20-9FC6-4522-8900-97EF61E3273D}" destId="{BCD02C71-81E4-479B-ADC3-A28A53B16259}" srcOrd="0" destOrd="0" presId="urn:microsoft.com/office/officeart/2005/8/layout/radial5"/>
    <dgm:cxn modelId="{BD22D23B-A191-4C65-A5AE-BC32C69795A3}" type="presOf" srcId="{3BAAF846-A63F-4F21-A728-233A6E4AB254}" destId="{3AD2EE16-B128-4015-9459-B4930B27331A}" srcOrd="0" destOrd="0" presId="urn:microsoft.com/office/officeart/2005/8/layout/radial5"/>
    <dgm:cxn modelId="{B537139A-0D1A-4F9E-B4A6-BEF35D2D76A1}" srcId="{6D53FDA0-88AD-4C1B-BDE1-A9664EC57094}" destId="{605A2A20-9FC6-4522-8900-97EF61E3273D}" srcOrd="1" destOrd="0" parTransId="{F278A194-A905-4DC0-A37B-73F792D3D060}" sibTransId="{D1A87F2A-6D06-488E-B0D9-68CE9C5134AB}"/>
    <dgm:cxn modelId="{D52BE446-B4F3-4220-A248-D03EA9590223}" type="presOf" srcId="{292C7AC4-3E3B-40C9-8534-B6D39A19061B}" destId="{425D6E6F-CB9A-4AD4-96E3-5AC142F7274B}" srcOrd="0" destOrd="0" presId="urn:microsoft.com/office/officeart/2005/8/layout/radial5"/>
    <dgm:cxn modelId="{6536226F-5221-4CC2-96C2-375670C695A4}" type="presOf" srcId="{0298F5FD-CE36-4813-95A7-76AC5BA5FD64}" destId="{8011D2B6-F5AB-4E18-82EC-B9B8C3C250B5}" srcOrd="1" destOrd="0" presId="urn:microsoft.com/office/officeart/2005/8/layout/radial5"/>
    <dgm:cxn modelId="{0D488037-C08B-4170-ABBF-3A0AB56E99E3}" type="presOf" srcId="{79D93960-F292-456B-A49B-5F18D1BD8E56}" destId="{4A475181-9B49-4E00-A3F3-5843FC90656C}" srcOrd="0" destOrd="0" presId="urn:microsoft.com/office/officeart/2005/8/layout/radial5"/>
    <dgm:cxn modelId="{8A827DD8-EC58-445A-8B81-2BAC4E888A7B}" type="presOf" srcId="{0487264E-5A76-43F7-9270-A650BF201A61}" destId="{EBF85F10-8020-454C-B5F6-0C983F2506C6}" srcOrd="0" destOrd="0" presId="urn:microsoft.com/office/officeart/2005/8/layout/radial5"/>
    <dgm:cxn modelId="{E8377820-3A9B-4B9E-B5E7-CE20EC0CF0A1}" type="presParOf" srcId="{425D6E6F-CB9A-4AD4-96E3-5AC142F7274B}" destId="{36A074E8-15FD-4DCB-BB78-440F6CC4BBE9}" srcOrd="0" destOrd="0" presId="urn:microsoft.com/office/officeart/2005/8/layout/radial5"/>
    <dgm:cxn modelId="{0BCE2739-B6D2-4C4D-8631-9242A2335A29}" type="presParOf" srcId="{425D6E6F-CB9A-4AD4-96E3-5AC142F7274B}" destId="{BB17C5C5-7379-46B3-A7E3-CE9BBD2C4507}" srcOrd="1" destOrd="0" presId="urn:microsoft.com/office/officeart/2005/8/layout/radial5"/>
    <dgm:cxn modelId="{B1E68EA4-E29A-4CAF-8491-09F52322424C}" type="presParOf" srcId="{BB17C5C5-7379-46B3-A7E3-CE9BBD2C4507}" destId="{BA977240-E9F1-4225-A342-7B2F6BC8B0EA}" srcOrd="0" destOrd="0" presId="urn:microsoft.com/office/officeart/2005/8/layout/radial5"/>
    <dgm:cxn modelId="{1FC38090-C95D-4D19-9B2F-6FDFDD25F590}" type="presParOf" srcId="{425D6E6F-CB9A-4AD4-96E3-5AC142F7274B}" destId="{AB0135B6-CEFB-4F89-9E76-51EC9CB7A113}" srcOrd="2" destOrd="0" presId="urn:microsoft.com/office/officeart/2005/8/layout/radial5"/>
    <dgm:cxn modelId="{F3371F1F-D2FA-4CFF-AA74-E96258A3CBC1}" type="presParOf" srcId="{425D6E6F-CB9A-4AD4-96E3-5AC142F7274B}" destId="{84030DD8-3660-421A-A025-6A00817876C4}" srcOrd="3" destOrd="0" presId="urn:microsoft.com/office/officeart/2005/8/layout/radial5"/>
    <dgm:cxn modelId="{71F26741-BA85-4C76-9EC7-175C28075CA4}" type="presParOf" srcId="{84030DD8-3660-421A-A025-6A00817876C4}" destId="{E097D05B-F098-4426-AB4F-3514AEECAA6E}" srcOrd="0" destOrd="0" presId="urn:microsoft.com/office/officeart/2005/8/layout/radial5"/>
    <dgm:cxn modelId="{07063009-8719-42B4-8D2E-B4D61789D56F}" type="presParOf" srcId="{425D6E6F-CB9A-4AD4-96E3-5AC142F7274B}" destId="{BCD02C71-81E4-479B-ADC3-A28A53B16259}" srcOrd="4" destOrd="0" presId="urn:microsoft.com/office/officeart/2005/8/layout/radial5"/>
    <dgm:cxn modelId="{3D1C62CA-E51B-4474-9333-1E033592E859}" type="presParOf" srcId="{425D6E6F-CB9A-4AD4-96E3-5AC142F7274B}" destId="{4A475181-9B49-4E00-A3F3-5843FC90656C}" srcOrd="5" destOrd="0" presId="urn:microsoft.com/office/officeart/2005/8/layout/radial5"/>
    <dgm:cxn modelId="{C788FCEF-E8FA-4A05-84FC-7B6C84C70763}" type="presParOf" srcId="{4A475181-9B49-4E00-A3F3-5843FC90656C}" destId="{1E716656-02D9-4916-BA16-D2E8EEBACA33}" srcOrd="0" destOrd="0" presId="urn:microsoft.com/office/officeart/2005/8/layout/radial5"/>
    <dgm:cxn modelId="{1FD86659-EC39-42A0-8E57-9FDB45650B5A}" type="presParOf" srcId="{425D6E6F-CB9A-4AD4-96E3-5AC142F7274B}" destId="{EBF85F10-8020-454C-B5F6-0C983F2506C6}" srcOrd="6" destOrd="0" presId="urn:microsoft.com/office/officeart/2005/8/layout/radial5"/>
    <dgm:cxn modelId="{A469DAC9-E64E-4D82-A2C0-2F96D68F19A6}" type="presParOf" srcId="{425D6E6F-CB9A-4AD4-96E3-5AC142F7274B}" destId="{DC2CD8CD-1379-4F98-8499-3F44C275E9C1}" srcOrd="7" destOrd="0" presId="urn:microsoft.com/office/officeart/2005/8/layout/radial5"/>
    <dgm:cxn modelId="{F9D8A88B-CC63-4BD6-9168-2ECA1D520221}" type="presParOf" srcId="{DC2CD8CD-1379-4F98-8499-3F44C275E9C1}" destId="{8011D2B6-F5AB-4E18-82EC-B9B8C3C250B5}" srcOrd="0" destOrd="0" presId="urn:microsoft.com/office/officeart/2005/8/layout/radial5"/>
    <dgm:cxn modelId="{B4D940F2-B242-4EC0-B6DB-31252844585B}" type="presParOf" srcId="{425D6E6F-CB9A-4AD4-96E3-5AC142F7274B}" destId="{A3C48E3F-BCA4-4266-9D38-F8FF6B99AB04}" srcOrd="8" destOrd="0" presId="urn:microsoft.com/office/officeart/2005/8/layout/radial5"/>
    <dgm:cxn modelId="{34C1E242-A7B1-4FBA-8FDC-F0FC60907879}" type="presParOf" srcId="{425D6E6F-CB9A-4AD4-96E3-5AC142F7274B}" destId="{1F6B0757-2DB0-4276-AC7B-99D71EBD288D}" srcOrd="9" destOrd="0" presId="urn:microsoft.com/office/officeart/2005/8/layout/radial5"/>
    <dgm:cxn modelId="{7D7CEAC2-E38B-401B-B2B7-5607BF618D94}" type="presParOf" srcId="{1F6B0757-2DB0-4276-AC7B-99D71EBD288D}" destId="{4E5A6FC3-7755-4423-A946-51B6327EDE44}" srcOrd="0" destOrd="0" presId="urn:microsoft.com/office/officeart/2005/8/layout/radial5"/>
    <dgm:cxn modelId="{52B2CD63-6F6B-4F8E-9A99-E4E0B0D73F53}" type="presParOf" srcId="{425D6E6F-CB9A-4AD4-96E3-5AC142F7274B}" destId="{F7947551-167D-47F9-8BEF-9C50A79FA16F}" srcOrd="10" destOrd="0" presId="urn:microsoft.com/office/officeart/2005/8/layout/radial5"/>
    <dgm:cxn modelId="{532B99F2-B916-472B-96C0-266EEB04DFB5}" type="presParOf" srcId="{425D6E6F-CB9A-4AD4-96E3-5AC142F7274B}" destId="{0EECE56B-8464-4812-80F4-8F9A009BFDDC}" srcOrd="11" destOrd="0" presId="urn:microsoft.com/office/officeart/2005/8/layout/radial5"/>
    <dgm:cxn modelId="{DA92BE8A-D296-47E5-9DE6-96A1451AFF38}" type="presParOf" srcId="{0EECE56B-8464-4812-80F4-8F9A009BFDDC}" destId="{62912D5D-CD71-4CF2-A497-C7A5235B64DB}" srcOrd="0" destOrd="0" presId="urn:microsoft.com/office/officeart/2005/8/layout/radial5"/>
    <dgm:cxn modelId="{CAD21B05-36C8-4648-8794-77D55F3DDA94}" type="presParOf" srcId="{425D6E6F-CB9A-4AD4-96E3-5AC142F7274B}" destId="{3AD2EE16-B128-4015-9459-B4930B27331A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02017AA-8F12-4C6E-9F60-D743AE5CB7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8F37D9-7FD2-4B51-BA71-AD12F1D0DDE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Включение математики  в перечень предметов Республиканской олимпиады школьников 4-7 классов (11 учащихся стали победителями и призерами: г.7,сош 177, 33, 9, 170)</a:t>
          </a:r>
          <a:endParaRPr lang="ru-RU" sz="24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7AB8FF7-4219-4A05-9122-2C532699A824}" type="parTrans" cxnId="{51A1C7E0-A358-42D2-8E6C-F222FF16BECC}">
      <dgm:prSet/>
      <dgm:spPr/>
      <dgm:t>
        <a:bodyPr/>
        <a:lstStyle/>
        <a:p>
          <a:endParaRPr lang="ru-RU"/>
        </a:p>
      </dgm:t>
    </dgm:pt>
    <dgm:pt modelId="{9D3A1AC8-D2FC-40C8-9AB2-FFA7BE602A93}" type="sibTrans" cxnId="{51A1C7E0-A358-42D2-8E6C-F222FF16BECC}">
      <dgm:prSet/>
      <dgm:spPr/>
      <dgm:t>
        <a:bodyPr/>
        <a:lstStyle/>
        <a:p>
          <a:endParaRPr lang="ru-RU"/>
        </a:p>
      </dgm:t>
    </dgm:pt>
    <dgm:pt modelId="{FD8B71A5-244C-47DE-B929-92CCE89D3343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Проведение заключительного очного этапа </a:t>
          </a:r>
          <a:r>
            <a:rPr lang="ru-RU" sz="24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Всесибирской</a:t>
          </a:r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 олимпиады по математике на базе СОШ №177 (7 победителей и призеров: г.7, л.145, </a:t>
          </a:r>
          <a:r>
            <a:rPr lang="ru-RU" sz="24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сош</a:t>
          </a:r>
          <a:r>
            <a:rPr lang="ru-RU" sz="2400" smtClean="0">
              <a:solidFill>
                <a:schemeClr val="tx1">
                  <a:lumMod val="95000"/>
                  <a:lumOff val="5000"/>
                </a:schemeClr>
              </a:solidFill>
            </a:rPr>
            <a:t> 9, 177)</a:t>
          </a:r>
          <a:endParaRPr lang="ru-RU" sz="24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4089F95-47EC-4A07-BFD8-FE9BE026319D}" type="parTrans" cxnId="{081E433B-81E7-4A05-8E4D-C3E16CA8CF7C}">
      <dgm:prSet/>
      <dgm:spPr/>
      <dgm:t>
        <a:bodyPr/>
        <a:lstStyle/>
        <a:p>
          <a:endParaRPr lang="ru-RU"/>
        </a:p>
      </dgm:t>
    </dgm:pt>
    <dgm:pt modelId="{716AE96C-E781-4BBE-8AAB-0AFA27BB269F}" type="sibTrans" cxnId="{081E433B-81E7-4A05-8E4D-C3E16CA8CF7C}">
      <dgm:prSet/>
      <dgm:spPr/>
      <dgm:t>
        <a:bodyPr/>
        <a:lstStyle/>
        <a:p>
          <a:endParaRPr lang="ru-RU"/>
        </a:p>
      </dgm:t>
    </dgm:pt>
    <dgm:pt modelId="{536D8BE8-A4E9-4A06-9E0A-CF1E5D001F07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Проведение регионального этапа </a:t>
          </a:r>
          <a:r>
            <a:rPr lang="en-US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VI </a:t>
          </a:r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олимпиады им. Л.Эйлера (1 призер из г.7)7</a:t>
          </a:r>
          <a:endParaRPr lang="ru-RU" sz="24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DB00DCE-42A0-48D0-8533-C119424AA9B2}" type="parTrans" cxnId="{58AB9A9B-9DAD-4403-8DEB-10104F36B48D}">
      <dgm:prSet/>
      <dgm:spPr/>
      <dgm:t>
        <a:bodyPr/>
        <a:lstStyle/>
        <a:p>
          <a:endParaRPr lang="ru-RU"/>
        </a:p>
      </dgm:t>
    </dgm:pt>
    <dgm:pt modelId="{97AB75A5-5C20-40AD-9667-4166639E29E5}" type="sibTrans" cxnId="{58AB9A9B-9DAD-4403-8DEB-10104F36B48D}">
      <dgm:prSet/>
      <dgm:spPr/>
      <dgm:t>
        <a:bodyPr/>
        <a:lstStyle/>
        <a:p>
          <a:endParaRPr lang="ru-RU"/>
        </a:p>
      </dgm:t>
    </dgm:pt>
    <dgm:pt modelId="{1D5E8134-7280-4647-AFDC-7EACDD5FF05C}" type="pres">
      <dgm:prSet presAssocID="{A02017AA-8F12-4C6E-9F60-D743AE5CB7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681C47-5BD7-4EF3-AF24-71B091B6DC4F}" type="pres">
      <dgm:prSet presAssocID="{E98F37D9-7FD2-4B51-BA71-AD12F1D0DDE6}" presName="parentLin" presStyleCnt="0"/>
      <dgm:spPr/>
    </dgm:pt>
    <dgm:pt modelId="{06AE1DA9-FDFE-45D4-A2FC-8031ECA820FE}" type="pres">
      <dgm:prSet presAssocID="{E98F37D9-7FD2-4B51-BA71-AD12F1D0DDE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7A6AF75-589B-44CB-86EB-651AB7D0D21F}" type="pres">
      <dgm:prSet presAssocID="{E98F37D9-7FD2-4B51-BA71-AD12F1D0DDE6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BB498-7377-447D-9A30-29AF899BB319}" type="pres">
      <dgm:prSet presAssocID="{E98F37D9-7FD2-4B51-BA71-AD12F1D0DDE6}" presName="negativeSpace" presStyleCnt="0"/>
      <dgm:spPr/>
    </dgm:pt>
    <dgm:pt modelId="{95FAA017-217C-4EF3-ADAA-3B986BD503B1}" type="pres">
      <dgm:prSet presAssocID="{E98F37D9-7FD2-4B51-BA71-AD12F1D0DDE6}" presName="childText" presStyleLbl="conFgAcc1" presStyleIdx="0" presStyleCnt="3">
        <dgm:presLayoutVars>
          <dgm:bulletEnabled val="1"/>
        </dgm:presLayoutVars>
      </dgm:prSet>
      <dgm:spPr/>
    </dgm:pt>
    <dgm:pt modelId="{4C539849-3C48-4305-B4AC-B76D69EB9517}" type="pres">
      <dgm:prSet presAssocID="{9D3A1AC8-D2FC-40C8-9AB2-FFA7BE602A93}" presName="spaceBetweenRectangles" presStyleCnt="0"/>
      <dgm:spPr/>
    </dgm:pt>
    <dgm:pt modelId="{334F5A32-86EC-4F4F-9B69-0DD69A9FBE8C}" type="pres">
      <dgm:prSet presAssocID="{FD8B71A5-244C-47DE-B929-92CCE89D3343}" presName="parentLin" presStyleCnt="0"/>
      <dgm:spPr/>
    </dgm:pt>
    <dgm:pt modelId="{7524FB52-5C4D-4105-87D8-0624D48C2746}" type="pres">
      <dgm:prSet presAssocID="{FD8B71A5-244C-47DE-B929-92CCE89D334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AF9292F-56BB-4F4D-AA18-848B3B8C0D12}" type="pres">
      <dgm:prSet presAssocID="{FD8B71A5-244C-47DE-B929-92CCE89D3343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5D93C-4CE5-4E00-B437-20BFB0111886}" type="pres">
      <dgm:prSet presAssocID="{FD8B71A5-244C-47DE-B929-92CCE89D3343}" presName="negativeSpace" presStyleCnt="0"/>
      <dgm:spPr/>
    </dgm:pt>
    <dgm:pt modelId="{AE0C4A12-98EC-42A5-A54A-092318FF09C2}" type="pres">
      <dgm:prSet presAssocID="{FD8B71A5-244C-47DE-B929-92CCE89D3343}" presName="childText" presStyleLbl="conFgAcc1" presStyleIdx="1" presStyleCnt="3">
        <dgm:presLayoutVars>
          <dgm:bulletEnabled val="1"/>
        </dgm:presLayoutVars>
      </dgm:prSet>
      <dgm:spPr/>
    </dgm:pt>
    <dgm:pt modelId="{2E3E174A-EDED-4917-8C9D-C3069A608615}" type="pres">
      <dgm:prSet presAssocID="{716AE96C-E781-4BBE-8AAB-0AFA27BB269F}" presName="spaceBetweenRectangles" presStyleCnt="0"/>
      <dgm:spPr/>
    </dgm:pt>
    <dgm:pt modelId="{11D1CEA3-8D85-4E24-B31B-682BDEAA281D}" type="pres">
      <dgm:prSet presAssocID="{536D8BE8-A4E9-4A06-9E0A-CF1E5D001F07}" presName="parentLin" presStyleCnt="0"/>
      <dgm:spPr/>
    </dgm:pt>
    <dgm:pt modelId="{358470D2-B709-47B0-A52A-93EBE04F5837}" type="pres">
      <dgm:prSet presAssocID="{536D8BE8-A4E9-4A06-9E0A-CF1E5D001F0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A3F3113-0802-41D8-932A-2A464A56F7CC}" type="pres">
      <dgm:prSet presAssocID="{536D8BE8-A4E9-4A06-9E0A-CF1E5D001F07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083EE-C763-4BAB-8C2E-04D4BB7FBFCF}" type="pres">
      <dgm:prSet presAssocID="{536D8BE8-A4E9-4A06-9E0A-CF1E5D001F07}" presName="negativeSpace" presStyleCnt="0"/>
      <dgm:spPr/>
    </dgm:pt>
    <dgm:pt modelId="{E71DF3AE-A661-41D8-BA59-7C8C2885F98A}" type="pres">
      <dgm:prSet presAssocID="{536D8BE8-A4E9-4A06-9E0A-CF1E5D001F0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C68CF39-B6E2-4239-9C48-37F6EE557CE3}" type="presOf" srcId="{A02017AA-8F12-4C6E-9F60-D743AE5CB791}" destId="{1D5E8134-7280-4647-AFDC-7EACDD5FF05C}" srcOrd="0" destOrd="0" presId="urn:microsoft.com/office/officeart/2005/8/layout/list1"/>
    <dgm:cxn modelId="{6EAF1018-B6BC-4BA9-BDB9-480E970EEEFB}" type="presOf" srcId="{FD8B71A5-244C-47DE-B929-92CCE89D3343}" destId="{7524FB52-5C4D-4105-87D8-0624D48C2746}" srcOrd="0" destOrd="0" presId="urn:microsoft.com/office/officeart/2005/8/layout/list1"/>
    <dgm:cxn modelId="{51A1C7E0-A358-42D2-8E6C-F222FF16BECC}" srcId="{A02017AA-8F12-4C6E-9F60-D743AE5CB791}" destId="{E98F37D9-7FD2-4B51-BA71-AD12F1D0DDE6}" srcOrd="0" destOrd="0" parTransId="{57AB8FF7-4219-4A05-9122-2C532699A824}" sibTransId="{9D3A1AC8-D2FC-40C8-9AB2-FFA7BE602A93}"/>
    <dgm:cxn modelId="{8E88A1D9-6733-425D-AC8B-F25BB7372EEB}" type="presOf" srcId="{536D8BE8-A4E9-4A06-9E0A-CF1E5D001F07}" destId="{1A3F3113-0802-41D8-932A-2A464A56F7CC}" srcOrd="1" destOrd="0" presId="urn:microsoft.com/office/officeart/2005/8/layout/list1"/>
    <dgm:cxn modelId="{081E433B-81E7-4A05-8E4D-C3E16CA8CF7C}" srcId="{A02017AA-8F12-4C6E-9F60-D743AE5CB791}" destId="{FD8B71A5-244C-47DE-B929-92CCE89D3343}" srcOrd="1" destOrd="0" parTransId="{94089F95-47EC-4A07-BFD8-FE9BE026319D}" sibTransId="{716AE96C-E781-4BBE-8AAB-0AFA27BB269F}"/>
    <dgm:cxn modelId="{76949D72-D97F-43C6-8DC7-1FAC532B1E3E}" type="presOf" srcId="{E98F37D9-7FD2-4B51-BA71-AD12F1D0DDE6}" destId="{06AE1DA9-FDFE-45D4-A2FC-8031ECA820FE}" srcOrd="0" destOrd="0" presId="urn:microsoft.com/office/officeart/2005/8/layout/list1"/>
    <dgm:cxn modelId="{58AB9A9B-9DAD-4403-8DEB-10104F36B48D}" srcId="{A02017AA-8F12-4C6E-9F60-D743AE5CB791}" destId="{536D8BE8-A4E9-4A06-9E0A-CF1E5D001F07}" srcOrd="2" destOrd="0" parTransId="{FDB00DCE-42A0-48D0-8533-C119424AA9B2}" sibTransId="{97AB75A5-5C20-40AD-9667-4166639E29E5}"/>
    <dgm:cxn modelId="{0EFA8A25-CEF5-4F70-B929-4585A86466F0}" type="presOf" srcId="{536D8BE8-A4E9-4A06-9E0A-CF1E5D001F07}" destId="{358470D2-B709-47B0-A52A-93EBE04F5837}" srcOrd="0" destOrd="0" presId="urn:microsoft.com/office/officeart/2005/8/layout/list1"/>
    <dgm:cxn modelId="{5FD3CB87-C981-4053-BEB2-04382D0802E1}" type="presOf" srcId="{FD8B71A5-244C-47DE-B929-92CCE89D3343}" destId="{8AF9292F-56BB-4F4D-AA18-848B3B8C0D12}" srcOrd="1" destOrd="0" presId="urn:microsoft.com/office/officeart/2005/8/layout/list1"/>
    <dgm:cxn modelId="{538F0F56-32E7-4BDD-963E-51CEDD8E6A44}" type="presOf" srcId="{E98F37D9-7FD2-4B51-BA71-AD12F1D0DDE6}" destId="{E7A6AF75-589B-44CB-86EB-651AB7D0D21F}" srcOrd="1" destOrd="0" presId="urn:microsoft.com/office/officeart/2005/8/layout/list1"/>
    <dgm:cxn modelId="{4742B1F6-AA40-49E7-9EEB-F0C5C63568F7}" type="presParOf" srcId="{1D5E8134-7280-4647-AFDC-7EACDD5FF05C}" destId="{26681C47-5BD7-4EF3-AF24-71B091B6DC4F}" srcOrd="0" destOrd="0" presId="urn:microsoft.com/office/officeart/2005/8/layout/list1"/>
    <dgm:cxn modelId="{F940C247-CB73-4C82-8D01-3815E6C07356}" type="presParOf" srcId="{26681C47-5BD7-4EF3-AF24-71B091B6DC4F}" destId="{06AE1DA9-FDFE-45D4-A2FC-8031ECA820FE}" srcOrd="0" destOrd="0" presId="urn:microsoft.com/office/officeart/2005/8/layout/list1"/>
    <dgm:cxn modelId="{DC0C911B-177D-4520-B875-1540B53FD606}" type="presParOf" srcId="{26681C47-5BD7-4EF3-AF24-71B091B6DC4F}" destId="{E7A6AF75-589B-44CB-86EB-651AB7D0D21F}" srcOrd="1" destOrd="0" presId="urn:microsoft.com/office/officeart/2005/8/layout/list1"/>
    <dgm:cxn modelId="{5660DB89-4438-4FF8-8F44-B1EB46B6D1BF}" type="presParOf" srcId="{1D5E8134-7280-4647-AFDC-7EACDD5FF05C}" destId="{FF5BB498-7377-447D-9A30-29AF899BB319}" srcOrd="1" destOrd="0" presId="urn:microsoft.com/office/officeart/2005/8/layout/list1"/>
    <dgm:cxn modelId="{DC2392AE-C398-4797-974C-A835E8DEAFF2}" type="presParOf" srcId="{1D5E8134-7280-4647-AFDC-7EACDD5FF05C}" destId="{95FAA017-217C-4EF3-ADAA-3B986BD503B1}" srcOrd="2" destOrd="0" presId="urn:microsoft.com/office/officeart/2005/8/layout/list1"/>
    <dgm:cxn modelId="{AF269544-1173-4AB3-8A62-BD86E7F057C2}" type="presParOf" srcId="{1D5E8134-7280-4647-AFDC-7EACDD5FF05C}" destId="{4C539849-3C48-4305-B4AC-B76D69EB9517}" srcOrd="3" destOrd="0" presId="urn:microsoft.com/office/officeart/2005/8/layout/list1"/>
    <dgm:cxn modelId="{307A4097-D2D6-4832-AE89-744EB6C49623}" type="presParOf" srcId="{1D5E8134-7280-4647-AFDC-7EACDD5FF05C}" destId="{334F5A32-86EC-4F4F-9B69-0DD69A9FBE8C}" srcOrd="4" destOrd="0" presId="urn:microsoft.com/office/officeart/2005/8/layout/list1"/>
    <dgm:cxn modelId="{40B87495-8A4C-44E6-A7D0-EE130D6166BD}" type="presParOf" srcId="{334F5A32-86EC-4F4F-9B69-0DD69A9FBE8C}" destId="{7524FB52-5C4D-4105-87D8-0624D48C2746}" srcOrd="0" destOrd="0" presId="urn:microsoft.com/office/officeart/2005/8/layout/list1"/>
    <dgm:cxn modelId="{D33EF102-1EFB-4D3D-8E91-B4FC026CD893}" type="presParOf" srcId="{334F5A32-86EC-4F4F-9B69-0DD69A9FBE8C}" destId="{8AF9292F-56BB-4F4D-AA18-848B3B8C0D12}" srcOrd="1" destOrd="0" presId="urn:microsoft.com/office/officeart/2005/8/layout/list1"/>
    <dgm:cxn modelId="{38383081-FC1C-4980-8972-7166B6259668}" type="presParOf" srcId="{1D5E8134-7280-4647-AFDC-7EACDD5FF05C}" destId="{9ED5D93C-4CE5-4E00-B437-20BFB0111886}" srcOrd="5" destOrd="0" presId="urn:microsoft.com/office/officeart/2005/8/layout/list1"/>
    <dgm:cxn modelId="{165645A1-6578-40F7-9E0B-47CB3A39138F}" type="presParOf" srcId="{1D5E8134-7280-4647-AFDC-7EACDD5FF05C}" destId="{AE0C4A12-98EC-42A5-A54A-092318FF09C2}" srcOrd="6" destOrd="0" presId="urn:microsoft.com/office/officeart/2005/8/layout/list1"/>
    <dgm:cxn modelId="{0003369C-98E7-4518-B5C0-F6AFBA22D369}" type="presParOf" srcId="{1D5E8134-7280-4647-AFDC-7EACDD5FF05C}" destId="{2E3E174A-EDED-4917-8C9D-C3069A608615}" srcOrd="7" destOrd="0" presId="urn:microsoft.com/office/officeart/2005/8/layout/list1"/>
    <dgm:cxn modelId="{56B16855-7472-4A57-A645-0C9F0698BB4D}" type="presParOf" srcId="{1D5E8134-7280-4647-AFDC-7EACDD5FF05C}" destId="{11D1CEA3-8D85-4E24-B31B-682BDEAA281D}" srcOrd="8" destOrd="0" presId="urn:microsoft.com/office/officeart/2005/8/layout/list1"/>
    <dgm:cxn modelId="{A999DF96-BF0A-487D-946F-86FE421D293D}" type="presParOf" srcId="{11D1CEA3-8D85-4E24-B31B-682BDEAA281D}" destId="{358470D2-B709-47B0-A52A-93EBE04F5837}" srcOrd="0" destOrd="0" presId="urn:microsoft.com/office/officeart/2005/8/layout/list1"/>
    <dgm:cxn modelId="{40CCCD94-430D-416F-A353-4E1E0FBEA974}" type="presParOf" srcId="{11D1CEA3-8D85-4E24-B31B-682BDEAA281D}" destId="{1A3F3113-0802-41D8-932A-2A464A56F7CC}" srcOrd="1" destOrd="0" presId="urn:microsoft.com/office/officeart/2005/8/layout/list1"/>
    <dgm:cxn modelId="{FFBADAC0-55E5-40E7-B301-F5CD691419F8}" type="presParOf" srcId="{1D5E8134-7280-4647-AFDC-7EACDD5FF05C}" destId="{4B7083EE-C763-4BAB-8C2E-04D4BB7FBFCF}" srcOrd="9" destOrd="0" presId="urn:microsoft.com/office/officeart/2005/8/layout/list1"/>
    <dgm:cxn modelId="{433F2F07-07EE-4156-831F-9E092E4C0816}" type="presParOf" srcId="{1D5E8134-7280-4647-AFDC-7EACDD5FF05C}" destId="{E71DF3AE-A661-41D8-BA59-7C8C2885F9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3CF822-D11B-4C3D-9164-C4FA15542DDC}" type="doc">
      <dgm:prSet loTypeId="urn:microsoft.com/office/officeart/2009/3/layout/StepUpProcess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143632B-321D-42A8-82BA-F6F632DBB42D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Ново-Савиновский район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00DD87DD-DA32-4FD0-A161-0057440464B0}" type="parTrans" cxnId="{FA6A93B6-6E3F-4DA9-8442-3BF8B0B13861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ECC64A95-4887-4A27-899A-CABF5E2BBE21}" type="sibTrans" cxnId="{FA6A93B6-6E3F-4DA9-8442-3BF8B0B13861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16E7B463-92C0-40B5-84CD-B21BD63360DC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  <a:cs typeface="Calibri" pitchFamily="34" charset="0"/>
            </a:rPr>
            <a:t>24 ДОУ (25 зданий)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38618531-8350-492B-8532-ACE9DA5F9DF2}" type="parTrans" cxnId="{C3EC78CF-C069-46CA-8AA4-A0F31EA55BBA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BDB8F0F0-DB0C-449E-84C4-6186E8F40727}" type="sibTrans" cxnId="{C3EC78CF-C069-46CA-8AA4-A0F31EA55BBA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CB8E52F4-A290-4341-990C-331E368CDF01}">
      <dgm:prSet phldrT="[Текст]"/>
      <dgm:spPr/>
      <dgm:t>
        <a:bodyPr/>
        <a:lstStyle/>
        <a:p>
          <a:pPr algn="ctr"/>
          <a:r>
            <a:rPr lang="ru-RU" b="1" dirty="0" smtClean="0">
              <a:latin typeface="Calibri" pitchFamily="34" charset="0"/>
              <a:cs typeface="Calibri" pitchFamily="34" charset="0"/>
            </a:rPr>
            <a:t>53 %</a:t>
          </a:r>
          <a:endParaRPr lang="ru-RU" b="1" dirty="0">
            <a:latin typeface="Calibri" pitchFamily="34" charset="0"/>
            <a:cs typeface="Calibri" pitchFamily="34" charset="0"/>
          </a:endParaRPr>
        </a:p>
      </dgm:t>
    </dgm:pt>
    <dgm:pt modelId="{0F9007F7-40CA-41E6-A875-FB7A835D7E9D}" type="parTrans" cxnId="{72DBC222-EC20-4E70-8037-D93F61CF4015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9AEA7279-A0FC-473F-88A2-73C04CCD4B93}" type="sibTrans" cxnId="{72DBC222-EC20-4E70-8037-D93F61CF4015}">
      <dgm:prSet/>
      <dgm:spPr/>
      <dgm:t>
        <a:bodyPr/>
        <a:lstStyle/>
        <a:p>
          <a:endParaRPr lang="ru-RU" b="1">
            <a:latin typeface="Calibri" pitchFamily="34" charset="0"/>
            <a:cs typeface="Calibri" pitchFamily="34" charset="0"/>
          </a:endParaRPr>
        </a:p>
      </dgm:t>
    </dgm:pt>
    <dgm:pt modelId="{9EE25C4D-189E-4644-8FBB-436BFE7E72BD}" type="pres">
      <dgm:prSet presAssocID="{EE3CF822-D11B-4C3D-9164-C4FA15542DDC}" presName="rootnode" presStyleCnt="0">
        <dgm:presLayoutVars>
          <dgm:chMax/>
          <dgm:chPref/>
          <dgm:dir/>
          <dgm:animLvl val="lvl"/>
        </dgm:presLayoutVars>
      </dgm:prSet>
      <dgm:spPr/>
    </dgm:pt>
    <dgm:pt modelId="{EC0161A8-5E53-4C9B-AF56-4ADDF7E16FE3}" type="pres">
      <dgm:prSet presAssocID="{5143632B-321D-42A8-82BA-F6F632DBB42D}" presName="composite" presStyleCnt="0"/>
      <dgm:spPr/>
    </dgm:pt>
    <dgm:pt modelId="{DD24E2E9-ADEB-4356-A65C-9127257D80E2}" type="pres">
      <dgm:prSet presAssocID="{5143632B-321D-42A8-82BA-F6F632DBB42D}" presName="LShape" presStyleLbl="alignNode1" presStyleIdx="0" presStyleCnt="5" custScaleX="216594"/>
      <dgm:spPr/>
    </dgm:pt>
    <dgm:pt modelId="{AA293FCA-6E72-45EA-B003-5EE50EE6E650}" type="pres">
      <dgm:prSet presAssocID="{5143632B-321D-42A8-82BA-F6F632DBB42D}" presName="ParentText" presStyleLbl="revTx" presStyleIdx="0" presStyleCnt="3" custScaleX="222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4DF5B-6270-4D11-8D77-1C836E0FA260}" type="pres">
      <dgm:prSet presAssocID="{5143632B-321D-42A8-82BA-F6F632DBB42D}" presName="Triangle" presStyleLbl="alignNode1" presStyleIdx="1" presStyleCnt="5"/>
      <dgm:spPr/>
    </dgm:pt>
    <dgm:pt modelId="{A294E667-6DB6-42DF-8B0A-39D995561E5B}" type="pres">
      <dgm:prSet presAssocID="{ECC64A95-4887-4A27-899A-CABF5E2BBE21}" presName="sibTrans" presStyleCnt="0"/>
      <dgm:spPr/>
    </dgm:pt>
    <dgm:pt modelId="{D6E3F00B-F6FD-4EED-9832-2354FE873459}" type="pres">
      <dgm:prSet presAssocID="{ECC64A95-4887-4A27-899A-CABF5E2BBE21}" presName="space" presStyleCnt="0"/>
      <dgm:spPr/>
    </dgm:pt>
    <dgm:pt modelId="{47332003-107E-4477-A716-95800955A81C}" type="pres">
      <dgm:prSet presAssocID="{16E7B463-92C0-40B5-84CD-B21BD63360DC}" presName="composite" presStyleCnt="0"/>
      <dgm:spPr/>
    </dgm:pt>
    <dgm:pt modelId="{4464CFDF-878E-4904-8BE8-6A56A2EB1FF6}" type="pres">
      <dgm:prSet presAssocID="{16E7B463-92C0-40B5-84CD-B21BD63360DC}" presName="LShape" presStyleLbl="alignNode1" presStyleIdx="2" presStyleCnt="5" custScaleX="216594"/>
      <dgm:spPr/>
    </dgm:pt>
    <dgm:pt modelId="{4855EC8D-26F5-4EAD-B739-83F34267DD56}" type="pres">
      <dgm:prSet presAssocID="{16E7B463-92C0-40B5-84CD-B21BD63360DC}" presName="ParentText" presStyleLbl="revTx" presStyleIdx="1" presStyleCnt="3" custScaleX="2415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5067D-BEB7-4233-9440-A5E901CC7394}" type="pres">
      <dgm:prSet presAssocID="{16E7B463-92C0-40B5-84CD-B21BD63360DC}" presName="Triangle" presStyleLbl="alignNode1" presStyleIdx="3" presStyleCnt="5"/>
      <dgm:spPr/>
    </dgm:pt>
    <dgm:pt modelId="{A1E8FB6A-B851-4043-AB1C-04376DA717BF}" type="pres">
      <dgm:prSet presAssocID="{BDB8F0F0-DB0C-449E-84C4-6186E8F40727}" presName="sibTrans" presStyleCnt="0"/>
      <dgm:spPr/>
    </dgm:pt>
    <dgm:pt modelId="{D70AD905-FFB3-4BC0-BF1F-73B5A124C874}" type="pres">
      <dgm:prSet presAssocID="{BDB8F0F0-DB0C-449E-84C4-6186E8F40727}" presName="space" presStyleCnt="0"/>
      <dgm:spPr/>
    </dgm:pt>
    <dgm:pt modelId="{BD9E25CE-6070-4170-83A9-2F05DE8D53B8}" type="pres">
      <dgm:prSet presAssocID="{CB8E52F4-A290-4341-990C-331E368CDF01}" presName="composite" presStyleCnt="0"/>
      <dgm:spPr/>
    </dgm:pt>
    <dgm:pt modelId="{7BE80A06-876C-466F-99CB-A2340739F229}" type="pres">
      <dgm:prSet presAssocID="{CB8E52F4-A290-4341-990C-331E368CDF01}" presName="LShape" presStyleLbl="alignNode1" presStyleIdx="4" presStyleCnt="5" custScaleX="216594"/>
      <dgm:spPr/>
    </dgm:pt>
    <dgm:pt modelId="{86B3EBE4-E61E-4639-A586-BA58BB3CD37F}" type="pres">
      <dgm:prSet presAssocID="{CB8E52F4-A290-4341-990C-331E368CDF01}" presName="ParentText" presStyleLbl="revTx" presStyleIdx="2" presStyleCnt="3" custScaleX="2221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26AADC-13F5-47AF-BCC6-0B422E3C295D}" type="presOf" srcId="{5143632B-321D-42A8-82BA-F6F632DBB42D}" destId="{AA293FCA-6E72-45EA-B003-5EE50EE6E650}" srcOrd="0" destOrd="0" presId="urn:microsoft.com/office/officeart/2009/3/layout/StepUpProcess"/>
    <dgm:cxn modelId="{8898474D-D8A9-4132-BF55-AED4B2312862}" type="presOf" srcId="{EE3CF822-D11B-4C3D-9164-C4FA15542DDC}" destId="{9EE25C4D-189E-4644-8FBB-436BFE7E72BD}" srcOrd="0" destOrd="0" presId="urn:microsoft.com/office/officeart/2009/3/layout/StepUpProcess"/>
    <dgm:cxn modelId="{C32F6021-77D8-4E59-B504-FF4F0DF35315}" type="presOf" srcId="{16E7B463-92C0-40B5-84CD-B21BD63360DC}" destId="{4855EC8D-26F5-4EAD-B739-83F34267DD56}" srcOrd="0" destOrd="0" presId="urn:microsoft.com/office/officeart/2009/3/layout/StepUpProcess"/>
    <dgm:cxn modelId="{FA6A93B6-6E3F-4DA9-8442-3BF8B0B13861}" srcId="{EE3CF822-D11B-4C3D-9164-C4FA15542DDC}" destId="{5143632B-321D-42A8-82BA-F6F632DBB42D}" srcOrd="0" destOrd="0" parTransId="{00DD87DD-DA32-4FD0-A161-0057440464B0}" sibTransId="{ECC64A95-4887-4A27-899A-CABF5E2BBE21}"/>
    <dgm:cxn modelId="{B409D6E6-D3E0-4758-BE21-FD530F887DA9}" type="presOf" srcId="{CB8E52F4-A290-4341-990C-331E368CDF01}" destId="{86B3EBE4-E61E-4639-A586-BA58BB3CD37F}" srcOrd="0" destOrd="0" presId="urn:microsoft.com/office/officeart/2009/3/layout/StepUpProcess"/>
    <dgm:cxn modelId="{C3EC78CF-C069-46CA-8AA4-A0F31EA55BBA}" srcId="{EE3CF822-D11B-4C3D-9164-C4FA15542DDC}" destId="{16E7B463-92C0-40B5-84CD-B21BD63360DC}" srcOrd="1" destOrd="0" parTransId="{38618531-8350-492B-8532-ACE9DA5F9DF2}" sibTransId="{BDB8F0F0-DB0C-449E-84C4-6186E8F40727}"/>
    <dgm:cxn modelId="{72DBC222-EC20-4E70-8037-D93F61CF4015}" srcId="{EE3CF822-D11B-4C3D-9164-C4FA15542DDC}" destId="{CB8E52F4-A290-4341-990C-331E368CDF01}" srcOrd="2" destOrd="0" parTransId="{0F9007F7-40CA-41E6-A875-FB7A835D7E9D}" sibTransId="{9AEA7279-A0FC-473F-88A2-73C04CCD4B93}"/>
    <dgm:cxn modelId="{E04404A3-5029-4F9C-B30B-DB608EEAD205}" type="presParOf" srcId="{9EE25C4D-189E-4644-8FBB-436BFE7E72BD}" destId="{EC0161A8-5E53-4C9B-AF56-4ADDF7E16FE3}" srcOrd="0" destOrd="0" presId="urn:microsoft.com/office/officeart/2009/3/layout/StepUpProcess"/>
    <dgm:cxn modelId="{410D7873-ECD0-4984-8DC7-937012F7E86E}" type="presParOf" srcId="{EC0161A8-5E53-4C9B-AF56-4ADDF7E16FE3}" destId="{DD24E2E9-ADEB-4356-A65C-9127257D80E2}" srcOrd="0" destOrd="0" presId="urn:microsoft.com/office/officeart/2009/3/layout/StepUpProcess"/>
    <dgm:cxn modelId="{BD296290-8F23-4D93-9D0A-9B2403D23345}" type="presParOf" srcId="{EC0161A8-5E53-4C9B-AF56-4ADDF7E16FE3}" destId="{AA293FCA-6E72-45EA-B003-5EE50EE6E650}" srcOrd="1" destOrd="0" presId="urn:microsoft.com/office/officeart/2009/3/layout/StepUpProcess"/>
    <dgm:cxn modelId="{CC1FA70E-B745-4F3D-B465-9598064C5951}" type="presParOf" srcId="{EC0161A8-5E53-4C9B-AF56-4ADDF7E16FE3}" destId="{CB94DF5B-6270-4D11-8D77-1C836E0FA260}" srcOrd="2" destOrd="0" presId="urn:microsoft.com/office/officeart/2009/3/layout/StepUpProcess"/>
    <dgm:cxn modelId="{E5E18C37-0CB2-4F27-8114-2AE4B77FACEC}" type="presParOf" srcId="{9EE25C4D-189E-4644-8FBB-436BFE7E72BD}" destId="{A294E667-6DB6-42DF-8B0A-39D995561E5B}" srcOrd="1" destOrd="0" presId="urn:microsoft.com/office/officeart/2009/3/layout/StepUpProcess"/>
    <dgm:cxn modelId="{E2947A25-F5C4-4B03-9EBD-BBE08997F6CB}" type="presParOf" srcId="{A294E667-6DB6-42DF-8B0A-39D995561E5B}" destId="{D6E3F00B-F6FD-4EED-9832-2354FE873459}" srcOrd="0" destOrd="0" presId="urn:microsoft.com/office/officeart/2009/3/layout/StepUpProcess"/>
    <dgm:cxn modelId="{3C7183D1-6699-4DAD-95F1-A497393BC205}" type="presParOf" srcId="{9EE25C4D-189E-4644-8FBB-436BFE7E72BD}" destId="{47332003-107E-4477-A716-95800955A81C}" srcOrd="2" destOrd="0" presId="urn:microsoft.com/office/officeart/2009/3/layout/StepUpProcess"/>
    <dgm:cxn modelId="{AD403120-D391-49D1-A0E4-726D1022A20A}" type="presParOf" srcId="{47332003-107E-4477-A716-95800955A81C}" destId="{4464CFDF-878E-4904-8BE8-6A56A2EB1FF6}" srcOrd="0" destOrd="0" presId="urn:microsoft.com/office/officeart/2009/3/layout/StepUpProcess"/>
    <dgm:cxn modelId="{7C93B15F-733F-4463-9619-0EFAF92BD2A9}" type="presParOf" srcId="{47332003-107E-4477-A716-95800955A81C}" destId="{4855EC8D-26F5-4EAD-B739-83F34267DD56}" srcOrd="1" destOrd="0" presId="urn:microsoft.com/office/officeart/2009/3/layout/StepUpProcess"/>
    <dgm:cxn modelId="{794DB660-904A-4112-A2DB-ACA88F1C1B5E}" type="presParOf" srcId="{47332003-107E-4477-A716-95800955A81C}" destId="{5C55067D-BEB7-4233-9440-A5E901CC7394}" srcOrd="2" destOrd="0" presId="urn:microsoft.com/office/officeart/2009/3/layout/StepUpProcess"/>
    <dgm:cxn modelId="{EAFE4B48-B6B9-4788-A4FC-E6ED6AA7A1E3}" type="presParOf" srcId="{9EE25C4D-189E-4644-8FBB-436BFE7E72BD}" destId="{A1E8FB6A-B851-4043-AB1C-04376DA717BF}" srcOrd="3" destOrd="0" presId="urn:microsoft.com/office/officeart/2009/3/layout/StepUpProcess"/>
    <dgm:cxn modelId="{C14D957A-8A40-42A1-BFBD-DF5FC83AAA57}" type="presParOf" srcId="{A1E8FB6A-B851-4043-AB1C-04376DA717BF}" destId="{D70AD905-FFB3-4BC0-BF1F-73B5A124C874}" srcOrd="0" destOrd="0" presId="urn:microsoft.com/office/officeart/2009/3/layout/StepUpProcess"/>
    <dgm:cxn modelId="{E1695620-0354-411B-AB25-359F03713E03}" type="presParOf" srcId="{9EE25C4D-189E-4644-8FBB-436BFE7E72BD}" destId="{BD9E25CE-6070-4170-83A9-2F05DE8D53B8}" srcOrd="4" destOrd="0" presId="urn:microsoft.com/office/officeart/2009/3/layout/StepUpProcess"/>
    <dgm:cxn modelId="{F4AA831E-59BE-431B-AEA8-5F72F2CBC734}" type="presParOf" srcId="{BD9E25CE-6070-4170-83A9-2F05DE8D53B8}" destId="{7BE80A06-876C-466F-99CB-A2340739F229}" srcOrd="0" destOrd="0" presId="urn:microsoft.com/office/officeart/2009/3/layout/StepUpProcess"/>
    <dgm:cxn modelId="{E917A064-D70E-4AB8-965E-40BF2FBCD01F}" type="presParOf" srcId="{BD9E25CE-6070-4170-83A9-2F05DE8D53B8}" destId="{86B3EBE4-E61E-4639-A586-BA58BB3CD37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7B6E4A-BBA1-48C6-955A-A44A7A8C79ED}" type="doc">
      <dgm:prSet loTypeId="urn:microsoft.com/office/officeart/2005/8/layout/lProcess2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5EDF593-4B33-4C56-BB39-0C9A44FC21D2}">
      <dgm:prSet phldrT="[Текст]" custT="1"/>
      <dgm:spPr/>
      <dgm:t>
        <a:bodyPr/>
        <a:lstStyle/>
        <a:p>
          <a:r>
            <a:rPr lang="ru-RU" sz="1600" b="1" dirty="0" smtClean="0"/>
            <a:t>Дошкольное </a:t>
          </a:r>
          <a:endParaRPr lang="ru-RU" sz="1600" b="1" dirty="0"/>
        </a:p>
      </dgm:t>
    </dgm:pt>
    <dgm:pt modelId="{D7710200-35D6-40A6-AF06-8E4989DBF061}" type="parTrans" cxnId="{3574D7AD-E57F-42FD-8680-C7E026DFF998}">
      <dgm:prSet/>
      <dgm:spPr/>
      <dgm:t>
        <a:bodyPr/>
        <a:lstStyle/>
        <a:p>
          <a:endParaRPr lang="ru-RU"/>
        </a:p>
      </dgm:t>
    </dgm:pt>
    <dgm:pt modelId="{4B407F8F-2E8A-4D8A-B942-0F4821CACDCC}" type="sibTrans" cxnId="{3574D7AD-E57F-42FD-8680-C7E026DFF998}">
      <dgm:prSet/>
      <dgm:spPr/>
      <dgm:t>
        <a:bodyPr/>
        <a:lstStyle/>
        <a:p>
          <a:endParaRPr lang="ru-RU"/>
        </a:p>
      </dgm:t>
    </dgm:pt>
    <dgm:pt modelId="{465C7310-180D-42F1-B267-AE03AE63A849}">
      <dgm:prSet phldrT="[Текст]" custT="1"/>
      <dgm:spPr/>
      <dgm:t>
        <a:bodyPr/>
        <a:lstStyle/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Обсуждение проекта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ФГОС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54DAAAE0-8729-4730-83FF-8E6E9C7168E1}" type="parTrans" cxnId="{1BD77081-3F90-4B99-892F-F94031F078E7}">
      <dgm:prSet/>
      <dgm:spPr/>
      <dgm:t>
        <a:bodyPr/>
        <a:lstStyle/>
        <a:p>
          <a:endParaRPr lang="ru-RU"/>
        </a:p>
      </dgm:t>
    </dgm:pt>
    <dgm:pt modelId="{029EF5B4-4AFE-47CB-B5C6-79E5937157E4}" type="sibTrans" cxnId="{1BD77081-3F90-4B99-892F-F94031F078E7}">
      <dgm:prSet/>
      <dgm:spPr/>
      <dgm:t>
        <a:bodyPr/>
        <a:lstStyle/>
        <a:p>
          <a:endParaRPr lang="ru-RU"/>
        </a:p>
      </dgm:t>
    </dgm:pt>
    <dgm:pt modelId="{AFDBC7B7-EF73-4792-9936-1C6D93645DA5}">
      <dgm:prSet phldrT="[Текст]" custT="1"/>
      <dgm:spPr/>
      <dgm:t>
        <a:bodyPr/>
        <a:lstStyle/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Анализ требований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ФГОС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:</a:t>
          </a:r>
        </a:p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результаты</a:t>
          </a:r>
        </a:p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структура</a:t>
          </a:r>
        </a:p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условия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C4920D81-D601-4434-B5B0-8CF4F4B8EEF5}" type="parTrans" cxnId="{E06D4B88-DD56-4C4C-A24A-865E6AD6FCE2}">
      <dgm:prSet/>
      <dgm:spPr/>
      <dgm:t>
        <a:bodyPr/>
        <a:lstStyle/>
        <a:p>
          <a:endParaRPr lang="ru-RU"/>
        </a:p>
      </dgm:t>
    </dgm:pt>
    <dgm:pt modelId="{FA2A2602-7F0D-4563-B7C8-AC929B79466B}" type="sibTrans" cxnId="{E06D4B88-DD56-4C4C-A24A-865E6AD6FCE2}">
      <dgm:prSet/>
      <dgm:spPr/>
      <dgm:t>
        <a:bodyPr/>
        <a:lstStyle/>
        <a:p>
          <a:endParaRPr lang="ru-RU"/>
        </a:p>
      </dgm:t>
    </dgm:pt>
    <dgm:pt modelId="{A0BECDB2-4D42-4045-9C4B-180DE9736BAB}">
      <dgm:prSet phldrT="[Текст]" custT="1"/>
      <dgm:spPr/>
      <dgm:t>
        <a:bodyPr/>
        <a:lstStyle/>
        <a:p>
          <a:r>
            <a:rPr lang="ru-RU" sz="1600" b="1" dirty="0" smtClean="0"/>
            <a:t>Начальное общее</a:t>
          </a:r>
          <a:endParaRPr lang="ru-RU" sz="1600" b="1" dirty="0"/>
        </a:p>
      </dgm:t>
    </dgm:pt>
    <dgm:pt modelId="{2E7438E4-D76E-401B-90A3-09B9C807F81D}" type="parTrans" cxnId="{74BA0F12-4805-40DC-BF9A-2BF2F0AED6F8}">
      <dgm:prSet/>
      <dgm:spPr/>
      <dgm:t>
        <a:bodyPr/>
        <a:lstStyle/>
        <a:p>
          <a:endParaRPr lang="ru-RU"/>
        </a:p>
      </dgm:t>
    </dgm:pt>
    <dgm:pt modelId="{02C7D3BE-2C10-4B73-9917-B84A64B5AB19}" type="sibTrans" cxnId="{74BA0F12-4805-40DC-BF9A-2BF2F0AED6F8}">
      <dgm:prSet/>
      <dgm:spPr/>
      <dgm:t>
        <a:bodyPr/>
        <a:lstStyle/>
        <a:p>
          <a:endParaRPr lang="ru-RU"/>
        </a:p>
      </dgm:t>
    </dgm:pt>
    <dgm:pt modelId="{04F9F9D5-AAF4-47D8-8ED4-93E624B38972}">
      <dgm:prSet phldrT="[Текст]" custT="1"/>
      <dgm:spPr/>
      <dgm:t>
        <a:bodyPr/>
        <a:lstStyle/>
        <a:p>
          <a:pPr marL="444500" indent="-361950" algn="l">
            <a:tabLst>
              <a:tab pos="628650" algn="l"/>
            </a:tabLst>
          </a:pPr>
          <a:r>
            <a:rPr lang="en-US" sz="1400" b="1" smtClean="0">
              <a:latin typeface="Calibri" pitchFamily="34" charset="0"/>
              <a:cs typeface="Calibri" pitchFamily="34" charset="0"/>
            </a:rPr>
            <a:t>- 42 </a:t>
          </a:r>
          <a:r>
            <a:rPr lang="ru-RU" sz="1400" b="1" smtClean="0">
              <a:latin typeface="Calibri" pitchFamily="34" charset="0"/>
              <a:cs typeface="Calibri" pitchFamily="34" charset="0"/>
            </a:rPr>
            <a:t>школы</a:t>
          </a:r>
        </a:p>
        <a:p>
          <a:pPr marL="444500" indent="-361950" algn="l"/>
          <a:r>
            <a:rPr lang="ru-RU" sz="1400" b="1" smtClean="0">
              <a:latin typeface="Calibri" pitchFamily="34" charset="0"/>
              <a:cs typeface="Calibri" pitchFamily="34" charset="0"/>
            </a:rPr>
            <a:t>- 225 классов</a:t>
          </a:r>
        </a:p>
        <a:p>
          <a:pPr marL="444500" indent="-361950" algn="l"/>
          <a:r>
            <a:rPr lang="ru-RU" sz="1400" b="1" smtClean="0">
              <a:latin typeface="Calibri" pitchFamily="34" charset="0"/>
              <a:cs typeface="Calibri" pitchFamily="34" charset="0"/>
            </a:rPr>
            <a:t>- 5950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056B7CBB-9973-4EFF-BC65-E41A319022DB}" type="parTrans" cxnId="{229FEAE5-5312-4D18-9864-868EE88554AF}">
      <dgm:prSet/>
      <dgm:spPr/>
      <dgm:t>
        <a:bodyPr/>
        <a:lstStyle/>
        <a:p>
          <a:endParaRPr lang="ru-RU"/>
        </a:p>
      </dgm:t>
    </dgm:pt>
    <dgm:pt modelId="{C2679992-C559-4060-BD5B-26037B360BEB}" type="sibTrans" cxnId="{229FEAE5-5312-4D18-9864-868EE88554AF}">
      <dgm:prSet/>
      <dgm:spPr/>
      <dgm:t>
        <a:bodyPr/>
        <a:lstStyle/>
        <a:p>
          <a:endParaRPr lang="ru-RU"/>
        </a:p>
      </dgm:t>
    </dgm:pt>
    <dgm:pt modelId="{3165BE8A-6D67-474D-AB3F-D509EDBF9E00}">
      <dgm:prSet phldrT="[Текст]" custT="1"/>
      <dgm:spPr/>
      <dgm:t>
        <a:bodyPr/>
        <a:lstStyle/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4 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ДОУ (152, 368, 380, 405)</a:t>
          </a:r>
        </a:p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- 42 группы</a:t>
          </a:r>
        </a:p>
        <a:p>
          <a:pPr marL="0" indent="0" algn="l">
            <a:tabLst>
              <a:tab pos="447675" algn="l"/>
            </a:tabLst>
          </a:pPr>
          <a:r>
            <a:rPr lang="ru-RU" sz="1400" b="1" dirty="0" smtClean="0">
              <a:latin typeface="Calibri" pitchFamily="34" charset="0"/>
              <a:cs typeface="Calibri" pitchFamily="34" charset="0"/>
            </a:rPr>
            <a:t>- 1065 детей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1075E1E2-80F3-4383-9C7A-5F88E4C62ADD}" type="parTrans" cxnId="{D7886C7B-8363-4113-AF82-F30C0D64BC7D}">
      <dgm:prSet/>
      <dgm:spPr/>
      <dgm:t>
        <a:bodyPr/>
        <a:lstStyle/>
        <a:p>
          <a:endParaRPr lang="ru-RU"/>
        </a:p>
      </dgm:t>
    </dgm:pt>
    <dgm:pt modelId="{D2E132DF-EDC6-46A0-AA79-DD7CD0350B08}" type="sibTrans" cxnId="{D7886C7B-8363-4113-AF82-F30C0D64BC7D}">
      <dgm:prSet/>
      <dgm:spPr/>
      <dgm:t>
        <a:bodyPr/>
        <a:lstStyle/>
        <a:p>
          <a:endParaRPr lang="ru-RU"/>
        </a:p>
      </dgm:t>
    </dgm:pt>
    <dgm:pt modelId="{659825CA-473A-4895-8A66-1B3C5EE7B104}">
      <dgm:prSet phldrT="[Текст]" custT="1"/>
      <dgm:spPr/>
      <dgm:t>
        <a:bodyPr/>
        <a:lstStyle/>
        <a:p>
          <a:pPr marL="361950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- 41 школа</a:t>
          </a:r>
        </a:p>
        <a:p>
          <a:pPr marL="361950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- 458 классов</a:t>
          </a:r>
        </a:p>
        <a:p>
          <a:pPr marL="361950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- 12236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93B8DF83-7987-4DDD-8548-F0EAD5B99BB3}" type="parTrans" cxnId="{A5A53ECB-33BA-4588-975E-3C2709C02A3C}">
      <dgm:prSet/>
      <dgm:spPr/>
      <dgm:t>
        <a:bodyPr/>
        <a:lstStyle/>
        <a:p>
          <a:endParaRPr lang="ru-RU"/>
        </a:p>
      </dgm:t>
    </dgm:pt>
    <dgm:pt modelId="{2879FA00-B3E2-49F7-A846-1D21E0F51DD8}" type="sibTrans" cxnId="{A5A53ECB-33BA-4588-975E-3C2709C02A3C}">
      <dgm:prSet/>
      <dgm:spPr/>
      <dgm:t>
        <a:bodyPr/>
        <a:lstStyle/>
        <a:p>
          <a:endParaRPr lang="ru-RU"/>
        </a:p>
      </dgm:t>
    </dgm:pt>
    <dgm:pt modelId="{089DE7FF-5419-411C-B18F-A0946D42C863}">
      <dgm:prSet phldrT="[Текст]" custT="1"/>
      <dgm:spPr/>
      <dgm:t>
        <a:bodyPr/>
        <a:lstStyle/>
        <a:p>
          <a:pPr marL="534988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- 41 школа</a:t>
          </a:r>
        </a:p>
        <a:p>
          <a:pPr marL="534988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- 336 классов</a:t>
          </a:r>
        </a:p>
        <a:p>
          <a:pPr marL="534988" indent="-361950" algn="l">
            <a:tabLst>
              <a:tab pos="628650" algn="l"/>
            </a:tabLst>
          </a:pPr>
          <a:r>
            <a:rPr lang="ru-RU" sz="1400" b="1" smtClean="0">
              <a:latin typeface="Calibri" pitchFamily="34" charset="0"/>
              <a:cs typeface="Calibri" pitchFamily="34" charset="0"/>
            </a:rPr>
            <a:t>- 8972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731F1B29-C496-4B36-9417-649B13C11D20}" type="sibTrans" cxnId="{836FE83F-0A57-49E6-A816-FA2E75DCFE4B}">
      <dgm:prSet/>
      <dgm:spPr/>
      <dgm:t>
        <a:bodyPr/>
        <a:lstStyle/>
        <a:p>
          <a:endParaRPr lang="ru-RU"/>
        </a:p>
      </dgm:t>
    </dgm:pt>
    <dgm:pt modelId="{61C4E0FC-A37E-4B5A-85A0-6CA8CB45D518}" type="parTrans" cxnId="{836FE83F-0A57-49E6-A816-FA2E75DCFE4B}">
      <dgm:prSet/>
      <dgm:spPr/>
      <dgm:t>
        <a:bodyPr/>
        <a:lstStyle/>
        <a:p>
          <a:endParaRPr lang="ru-RU"/>
        </a:p>
      </dgm:t>
    </dgm:pt>
    <dgm:pt modelId="{6D7EDD77-D83E-454B-A487-AFD115C38F4D}">
      <dgm:prSet custT="1"/>
      <dgm:spPr/>
      <dgm:t>
        <a:bodyPr/>
        <a:lstStyle/>
        <a:p>
          <a:r>
            <a:rPr lang="ru-RU" sz="1600" b="1" dirty="0" smtClean="0"/>
            <a:t>Основное общее</a:t>
          </a:r>
          <a:endParaRPr lang="ru-RU" sz="1600" b="1" dirty="0"/>
        </a:p>
      </dgm:t>
    </dgm:pt>
    <dgm:pt modelId="{7420AC7B-4610-4DCD-AEC3-6F4658EFCE54}" type="parTrans" cxnId="{6761C4F9-8DFA-4A83-8ECB-FE8351D59C74}">
      <dgm:prSet/>
      <dgm:spPr/>
      <dgm:t>
        <a:bodyPr/>
        <a:lstStyle/>
        <a:p>
          <a:endParaRPr lang="ru-RU"/>
        </a:p>
      </dgm:t>
    </dgm:pt>
    <dgm:pt modelId="{6A101C36-68B8-4C57-A9BA-937E05ADF392}" type="sibTrans" cxnId="{6761C4F9-8DFA-4A83-8ECB-FE8351D59C74}">
      <dgm:prSet/>
      <dgm:spPr/>
      <dgm:t>
        <a:bodyPr/>
        <a:lstStyle/>
        <a:p>
          <a:endParaRPr lang="ru-RU"/>
        </a:p>
      </dgm:t>
    </dgm:pt>
    <dgm:pt modelId="{6C78FACC-D2FE-4A1F-AE61-30EABBB8BB5A}">
      <dgm:prSet custT="1"/>
      <dgm:spPr/>
      <dgm:t>
        <a:bodyPr/>
        <a:lstStyle/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- 2 школы</a:t>
          </a:r>
        </a:p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- 6 классов</a:t>
          </a:r>
        </a:p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- 194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4C27A664-DCD5-4633-A010-68559B6BABF0}" type="parTrans" cxnId="{BA8B2CDD-EC87-4E4E-8586-66DBA5C5311A}">
      <dgm:prSet/>
      <dgm:spPr/>
      <dgm:t>
        <a:bodyPr/>
        <a:lstStyle/>
        <a:p>
          <a:endParaRPr lang="ru-RU"/>
        </a:p>
      </dgm:t>
    </dgm:pt>
    <dgm:pt modelId="{01E9221E-B7D0-4947-B66D-1165EACBC6A4}" type="sibTrans" cxnId="{BA8B2CDD-EC87-4E4E-8586-66DBA5C5311A}">
      <dgm:prSet/>
      <dgm:spPr/>
      <dgm:t>
        <a:bodyPr/>
        <a:lstStyle/>
        <a:p>
          <a:endParaRPr lang="ru-RU"/>
        </a:p>
      </dgm:t>
    </dgm:pt>
    <dgm:pt modelId="{18703680-28C8-4D29-BB41-E3B727D4A743}">
      <dgm:prSet custT="1"/>
      <dgm:spPr/>
      <dgm:t>
        <a:bodyPr/>
        <a:lstStyle/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-6 школ</a:t>
          </a:r>
        </a:p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- 22 класса</a:t>
          </a:r>
        </a:p>
        <a:p>
          <a:pPr marL="355600" indent="-355600" algn="l"/>
          <a:r>
            <a:rPr lang="ru-RU" sz="1400" b="1" smtClean="0">
              <a:latin typeface="Calibri" pitchFamily="34" charset="0"/>
              <a:cs typeface="Calibri" pitchFamily="34" charset="0"/>
            </a:rPr>
            <a:t>- 608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B02781D0-8F79-49DB-8640-2BCF5A86B6CC}" type="parTrans" cxnId="{4BF368D0-57E6-45BD-9C1E-5DCE3942FB76}">
      <dgm:prSet/>
      <dgm:spPr/>
      <dgm:t>
        <a:bodyPr/>
        <a:lstStyle/>
        <a:p>
          <a:endParaRPr lang="ru-RU"/>
        </a:p>
      </dgm:t>
    </dgm:pt>
    <dgm:pt modelId="{124D9BFE-9134-4D32-9CEA-7D4D3D65AEF2}" type="sibTrans" cxnId="{4BF368D0-57E6-45BD-9C1E-5DCE3942FB76}">
      <dgm:prSet/>
      <dgm:spPr/>
      <dgm:t>
        <a:bodyPr/>
        <a:lstStyle/>
        <a:p>
          <a:endParaRPr lang="ru-RU"/>
        </a:p>
      </dgm:t>
    </dgm:pt>
    <dgm:pt modelId="{086B381B-459A-46BB-B25E-3A1DFF5D85A4}">
      <dgm:prSet custT="1"/>
      <dgm:spPr/>
      <dgm:t>
        <a:bodyPr/>
        <a:lstStyle/>
        <a:p>
          <a:pPr marL="355600" indent="-355600" algn="l"/>
          <a:r>
            <a:rPr lang="ru-RU" sz="1400" b="1" dirty="0" smtClean="0">
              <a:latin typeface="Calibri" pitchFamily="34" charset="0"/>
              <a:cs typeface="Calibri" pitchFamily="34" charset="0"/>
            </a:rPr>
            <a:t>- 10 школ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en-US" sz="1200" b="1" dirty="0" smtClean="0">
              <a:latin typeface="Calibri" pitchFamily="34" charset="0"/>
              <a:cs typeface="Calibri" pitchFamily="34" charset="0"/>
            </a:rPr>
            <a:t>(</a:t>
          </a:r>
          <a:r>
            <a:rPr lang="ru-RU" sz="1200" b="1" dirty="0" smtClean="0">
              <a:latin typeface="Calibri" pitchFamily="34" charset="0"/>
              <a:cs typeface="Calibri" pitchFamily="34" charset="0"/>
            </a:rPr>
            <a:t>г.</a:t>
          </a:r>
          <a:r>
            <a:rPr lang="en-US" sz="1200" b="1" dirty="0" smtClean="0">
              <a:latin typeface="Calibri" pitchFamily="34" charset="0"/>
              <a:cs typeface="Calibri" pitchFamily="34" charset="0"/>
            </a:rPr>
            <a:t>7,</a:t>
          </a:r>
          <a:r>
            <a:rPr lang="ru-RU" sz="1200" b="1" dirty="0" smtClean="0">
              <a:latin typeface="Calibri" pitchFamily="34" charset="0"/>
              <a:cs typeface="Calibri" pitchFamily="34" charset="0"/>
            </a:rPr>
            <a:t> 36, 37, ш.9, 33, 49, 117, 132, 146, 177)</a:t>
          </a:r>
          <a:r>
            <a:rPr lang="en-US" sz="1200" b="1" dirty="0" smtClean="0">
              <a:latin typeface="Calibri" pitchFamily="34" charset="0"/>
              <a:cs typeface="Calibri" pitchFamily="34" charset="0"/>
            </a:rPr>
            <a:t> </a:t>
          </a:r>
          <a:endParaRPr lang="ru-RU" sz="1200" b="1" dirty="0" smtClean="0">
            <a:latin typeface="Calibri" pitchFamily="34" charset="0"/>
            <a:cs typeface="Calibri" pitchFamily="34" charset="0"/>
          </a:endParaRPr>
        </a:p>
        <a:p>
          <a:pPr marL="355600" indent="-355600" algn="l"/>
          <a:r>
            <a:rPr lang="ru-RU" sz="1400" b="1" dirty="0" smtClean="0">
              <a:latin typeface="Calibri" pitchFamily="34" charset="0"/>
              <a:cs typeface="Calibri" pitchFamily="34" charset="0"/>
            </a:rPr>
            <a:t>- 43 класса</a:t>
          </a:r>
        </a:p>
        <a:p>
          <a:pPr marL="355600" indent="-355600" algn="l"/>
          <a:r>
            <a:rPr lang="ru-RU" sz="1400" b="1" dirty="0" smtClean="0">
              <a:latin typeface="Calibri" pitchFamily="34" charset="0"/>
              <a:cs typeface="Calibri" pitchFamily="34" charset="0"/>
            </a:rPr>
            <a:t>- 1299 учащихся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BF96D3C8-947D-46CA-B7D0-0118BADC53DA}" type="parTrans" cxnId="{3C2A7507-5F1E-4200-8178-C6865B512AC9}">
      <dgm:prSet/>
      <dgm:spPr/>
      <dgm:t>
        <a:bodyPr/>
        <a:lstStyle/>
        <a:p>
          <a:endParaRPr lang="ru-RU"/>
        </a:p>
      </dgm:t>
    </dgm:pt>
    <dgm:pt modelId="{56EC0134-370A-4BE6-928E-E9822FE3174A}" type="sibTrans" cxnId="{3C2A7507-5F1E-4200-8178-C6865B512AC9}">
      <dgm:prSet/>
      <dgm:spPr/>
      <dgm:t>
        <a:bodyPr/>
        <a:lstStyle/>
        <a:p>
          <a:endParaRPr lang="ru-RU"/>
        </a:p>
      </dgm:t>
    </dgm:pt>
    <dgm:pt modelId="{060A6709-0A1F-4268-B06E-3C3CC0B778F8}" type="pres">
      <dgm:prSet presAssocID="{267B6E4A-BBA1-48C6-955A-A44A7A8C79E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B30790-71BA-4B43-A75E-C592D686CB18}" type="pres">
      <dgm:prSet presAssocID="{35EDF593-4B33-4C56-BB39-0C9A44FC21D2}" presName="compNode" presStyleCnt="0"/>
      <dgm:spPr/>
      <dgm:t>
        <a:bodyPr/>
        <a:lstStyle/>
        <a:p>
          <a:endParaRPr lang="ru-RU"/>
        </a:p>
      </dgm:t>
    </dgm:pt>
    <dgm:pt modelId="{59C1B66C-CD18-4DA1-B4D0-DB21E7108E5A}" type="pres">
      <dgm:prSet presAssocID="{35EDF593-4B33-4C56-BB39-0C9A44FC21D2}" presName="aNode" presStyleLbl="bgShp" presStyleIdx="0" presStyleCnt="3" custLinFactNeighborY="-1571"/>
      <dgm:spPr/>
      <dgm:t>
        <a:bodyPr/>
        <a:lstStyle/>
        <a:p>
          <a:endParaRPr lang="ru-RU"/>
        </a:p>
      </dgm:t>
    </dgm:pt>
    <dgm:pt modelId="{97FCB6FB-257F-4CA9-9A47-714343B374DE}" type="pres">
      <dgm:prSet presAssocID="{35EDF593-4B33-4C56-BB39-0C9A44FC21D2}" presName="textNode" presStyleLbl="bgShp" presStyleIdx="0" presStyleCnt="3"/>
      <dgm:spPr/>
      <dgm:t>
        <a:bodyPr/>
        <a:lstStyle/>
        <a:p>
          <a:endParaRPr lang="ru-RU"/>
        </a:p>
      </dgm:t>
    </dgm:pt>
    <dgm:pt modelId="{C8EA4B33-4397-4972-B945-A6FFB59B54A3}" type="pres">
      <dgm:prSet presAssocID="{35EDF593-4B33-4C56-BB39-0C9A44FC21D2}" presName="compChildNode" presStyleCnt="0"/>
      <dgm:spPr/>
      <dgm:t>
        <a:bodyPr/>
        <a:lstStyle/>
        <a:p>
          <a:endParaRPr lang="ru-RU"/>
        </a:p>
      </dgm:t>
    </dgm:pt>
    <dgm:pt modelId="{C8A444C6-4477-4B76-874B-7D080D3147B0}" type="pres">
      <dgm:prSet presAssocID="{35EDF593-4B33-4C56-BB39-0C9A44FC21D2}" presName="theInnerList" presStyleCnt="0"/>
      <dgm:spPr/>
      <dgm:t>
        <a:bodyPr/>
        <a:lstStyle/>
        <a:p>
          <a:endParaRPr lang="ru-RU"/>
        </a:p>
      </dgm:t>
    </dgm:pt>
    <dgm:pt modelId="{46C8F3E7-87A8-470A-AD5D-09DAB5C7A124}" type="pres">
      <dgm:prSet presAssocID="{465C7310-180D-42F1-B267-AE03AE63A849}" presName="childNode" presStyleLbl="node1" presStyleIdx="0" presStyleCnt="9" custScaleX="116878" custScaleY="2000000" custLinFactY="-700000" custLinFactNeighborY="-7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0323F5-DB4C-45EA-8575-6951555087C5}" type="pres">
      <dgm:prSet presAssocID="{465C7310-180D-42F1-B267-AE03AE63A849}" presName="aSpace2" presStyleCnt="0"/>
      <dgm:spPr/>
      <dgm:t>
        <a:bodyPr/>
        <a:lstStyle/>
        <a:p>
          <a:endParaRPr lang="ru-RU"/>
        </a:p>
      </dgm:t>
    </dgm:pt>
    <dgm:pt modelId="{7042DAF0-5355-436D-A9B0-2A140120F2AF}" type="pres">
      <dgm:prSet presAssocID="{AFDBC7B7-EF73-4792-9936-1C6D93645DA5}" presName="childNode" presStyleLbl="node1" presStyleIdx="1" presStyleCnt="9" custScaleX="116878" custScaleY="2000000" custLinFactY="-22793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34E8B-0D9F-4DB6-AC8D-28AEB5DD0196}" type="pres">
      <dgm:prSet presAssocID="{AFDBC7B7-EF73-4792-9936-1C6D93645DA5}" presName="aSpace2" presStyleCnt="0"/>
      <dgm:spPr/>
      <dgm:t>
        <a:bodyPr/>
        <a:lstStyle/>
        <a:p>
          <a:endParaRPr lang="ru-RU"/>
        </a:p>
      </dgm:t>
    </dgm:pt>
    <dgm:pt modelId="{1CB1AD65-EACA-4586-BAED-50644CDF02B5}" type="pres">
      <dgm:prSet presAssocID="{3165BE8A-6D67-474D-AB3F-D509EDBF9E00}" presName="childNode" presStyleLbl="node1" presStyleIdx="2" presStyleCnt="9" custScaleX="116878" custScaleY="2000000" custLinFactNeighborY="7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4428E-E951-4E4D-A434-8E2E09D8A4E9}" type="pres">
      <dgm:prSet presAssocID="{35EDF593-4B33-4C56-BB39-0C9A44FC21D2}" presName="aSpace" presStyleCnt="0"/>
      <dgm:spPr/>
      <dgm:t>
        <a:bodyPr/>
        <a:lstStyle/>
        <a:p>
          <a:endParaRPr lang="ru-RU"/>
        </a:p>
      </dgm:t>
    </dgm:pt>
    <dgm:pt modelId="{8FA99CB4-D327-4907-907D-22ED7035DC71}" type="pres">
      <dgm:prSet presAssocID="{A0BECDB2-4D42-4045-9C4B-180DE9736BAB}" presName="compNode" presStyleCnt="0"/>
      <dgm:spPr/>
      <dgm:t>
        <a:bodyPr/>
        <a:lstStyle/>
        <a:p>
          <a:endParaRPr lang="ru-RU"/>
        </a:p>
      </dgm:t>
    </dgm:pt>
    <dgm:pt modelId="{EFCE53DB-7899-4913-9591-CDF26723F8DD}" type="pres">
      <dgm:prSet presAssocID="{A0BECDB2-4D42-4045-9C4B-180DE9736BAB}" presName="aNode" presStyleLbl="bgShp" presStyleIdx="1" presStyleCnt="3"/>
      <dgm:spPr/>
      <dgm:t>
        <a:bodyPr/>
        <a:lstStyle/>
        <a:p>
          <a:endParaRPr lang="ru-RU"/>
        </a:p>
      </dgm:t>
    </dgm:pt>
    <dgm:pt modelId="{AAEE9513-E118-4D47-B345-B124AAEB25E4}" type="pres">
      <dgm:prSet presAssocID="{A0BECDB2-4D42-4045-9C4B-180DE9736BAB}" presName="textNode" presStyleLbl="bgShp" presStyleIdx="1" presStyleCnt="3"/>
      <dgm:spPr/>
      <dgm:t>
        <a:bodyPr/>
        <a:lstStyle/>
        <a:p>
          <a:endParaRPr lang="ru-RU"/>
        </a:p>
      </dgm:t>
    </dgm:pt>
    <dgm:pt modelId="{890D3211-91FB-452D-9590-E9FD182A8CB1}" type="pres">
      <dgm:prSet presAssocID="{A0BECDB2-4D42-4045-9C4B-180DE9736BAB}" presName="compChildNode" presStyleCnt="0"/>
      <dgm:spPr/>
      <dgm:t>
        <a:bodyPr/>
        <a:lstStyle/>
        <a:p>
          <a:endParaRPr lang="ru-RU"/>
        </a:p>
      </dgm:t>
    </dgm:pt>
    <dgm:pt modelId="{85446DBE-A951-4830-BF2C-E64195A8D0E4}" type="pres">
      <dgm:prSet presAssocID="{A0BECDB2-4D42-4045-9C4B-180DE9736BAB}" presName="theInnerList" presStyleCnt="0"/>
      <dgm:spPr/>
      <dgm:t>
        <a:bodyPr/>
        <a:lstStyle/>
        <a:p>
          <a:endParaRPr lang="ru-RU"/>
        </a:p>
      </dgm:t>
    </dgm:pt>
    <dgm:pt modelId="{65D4EFF9-26FE-47B6-A488-92BF93C63112}" type="pres">
      <dgm:prSet presAssocID="{04F9F9D5-AAF4-47D8-8ED4-93E624B38972}" presName="childNode" presStyleLbl="node1" presStyleIdx="3" presStyleCnt="9" custScaleX="116878" custScaleY="2000000" custLinFactY="-700000" custLinFactNeighborY="-7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534057-ADB9-48B7-A3D0-F8C37C99D422}" type="pres">
      <dgm:prSet presAssocID="{04F9F9D5-AAF4-47D8-8ED4-93E624B38972}" presName="aSpace2" presStyleCnt="0"/>
      <dgm:spPr/>
      <dgm:t>
        <a:bodyPr/>
        <a:lstStyle/>
        <a:p>
          <a:endParaRPr lang="ru-RU"/>
        </a:p>
      </dgm:t>
    </dgm:pt>
    <dgm:pt modelId="{EE990808-61DE-449C-B1E3-73D080B58D3E}" type="pres">
      <dgm:prSet presAssocID="{089DE7FF-5419-411C-B18F-A0946D42C863}" presName="childNode" presStyleLbl="node1" presStyleIdx="4" presStyleCnt="9" custScaleX="116878" custScaleY="2000000" custLinFactY="-22793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18D07-51DD-4539-983C-AF313A3E4DE8}" type="pres">
      <dgm:prSet presAssocID="{089DE7FF-5419-411C-B18F-A0946D42C863}" presName="aSpace2" presStyleCnt="0"/>
      <dgm:spPr/>
      <dgm:t>
        <a:bodyPr/>
        <a:lstStyle/>
        <a:p>
          <a:endParaRPr lang="ru-RU"/>
        </a:p>
      </dgm:t>
    </dgm:pt>
    <dgm:pt modelId="{EBEBE962-C40C-433B-BD09-7282401F5532}" type="pres">
      <dgm:prSet presAssocID="{659825CA-473A-4895-8A66-1B3C5EE7B104}" presName="childNode" presStyleLbl="node1" presStyleIdx="5" presStyleCnt="9" custScaleX="116878" custScaleY="2000000" custLinFactNeighborY="7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35027-C055-459A-AB23-5F4529D7D534}" type="pres">
      <dgm:prSet presAssocID="{A0BECDB2-4D42-4045-9C4B-180DE9736BAB}" presName="aSpace" presStyleCnt="0"/>
      <dgm:spPr/>
      <dgm:t>
        <a:bodyPr/>
        <a:lstStyle/>
        <a:p>
          <a:endParaRPr lang="ru-RU"/>
        </a:p>
      </dgm:t>
    </dgm:pt>
    <dgm:pt modelId="{B2D5EEE7-5E4B-4B26-AD88-6E67A0EE0161}" type="pres">
      <dgm:prSet presAssocID="{6D7EDD77-D83E-454B-A487-AFD115C38F4D}" presName="compNode" presStyleCnt="0"/>
      <dgm:spPr/>
      <dgm:t>
        <a:bodyPr/>
        <a:lstStyle/>
        <a:p>
          <a:endParaRPr lang="ru-RU"/>
        </a:p>
      </dgm:t>
    </dgm:pt>
    <dgm:pt modelId="{BD31BDA3-7A74-4416-84BB-62DBF8ECCE5D}" type="pres">
      <dgm:prSet presAssocID="{6D7EDD77-D83E-454B-A487-AFD115C38F4D}" presName="aNode" presStyleLbl="bgShp" presStyleIdx="2" presStyleCnt="3"/>
      <dgm:spPr/>
      <dgm:t>
        <a:bodyPr/>
        <a:lstStyle/>
        <a:p>
          <a:endParaRPr lang="ru-RU"/>
        </a:p>
      </dgm:t>
    </dgm:pt>
    <dgm:pt modelId="{31863374-3197-4AF6-8925-0821D779F93B}" type="pres">
      <dgm:prSet presAssocID="{6D7EDD77-D83E-454B-A487-AFD115C38F4D}" presName="textNode" presStyleLbl="bgShp" presStyleIdx="2" presStyleCnt="3"/>
      <dgm:spPr/>
      <dgm:t>
        <a:bodyPr/>
        <a:lstStyle/>
        <a:p>
          <a:endParaRPr lang="ru-RU"/>
        </a:p>
      </dgm:t>
    </dgm:pt>
    <dgm:pt modelId="{D3E3ED34-0DB2-4624-87D5-669C29B37896}" type="pres">
      <dgm:prSet presAssocID="{6D7EDD77-D83E-454B-A487-AFD115C38F4D}" presName="compChildNode" presStyleCnt="0"/>
      <dgm:spPr/>
      <dgm:t>
        <a:bodyPr/>
        <a:lstStyle/>
        <a:p>
          <a:endParaRPr lang="ru-RU"/>
        </a:p>
      </dgm:t>
    </dgm:pt>
    <dgm:pt modelId="{59D205E0-4104-47A0-A1E1-FC078A1464BE}" type="pres">
      <dgm:prSet presAssocID="{6D7EDD77-D83E-454B-A487-AFD115C38F4D}" presName="theInnerList" presStyleCnt="0"/>
      <dgm:spPr/>
      <dgm:t>
        <a:bodyPr/>
        <a:lstStyle/>
        <a:p>
          <a:endParaRPr lang="ru-RU"/>
        </a:p>
      </dgm:t>
    </dgm:pt>
    <dgm:pt modelId="{FF509ED6-784F-434F-BAF0-A0ABC432125E}" type="pres">
      <dgm:prSet presAssocID="{6C78FACC-D2FE-4A1F-AE61-30EABBB8BB5A}" presName="childNode" presStyleLbl="node1" presStyleIdx="6" presStyleCnt="9" custScaleX="116878" custScaleY="2000000" custLinFactY="-700000" custLinFactNeighborY="-7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6FC44-CAD4-4394-B5E6-AF82AE8FCC32}" type="pres">
      <dgm:prSet presAssocID="{6C78FACC-D2FE-4A1F-AE61-30EABBB8BB5A}" presName="aSpace2" presStyleCnt="0"/>
      <dgm:spPr/>
      <dgm:t>
        <a:bodyPr/>
        <a:lstStyle/>
        <a:p>
          <a:endParaRPr lang="ru-RU"/>
        </a:p>
      </dgm:t>
    </dgm:pt>
    <dgm:pt modelId="{8D64B832-A827-4582-B13C-97472052F05B}" type="pres">
      <dgm:prSet presAssocID="{18703680-28C8-4D29-BB41-E3B727D4A743}" presName="childNode" presStyleLbl="node1" presStyleIdx="7" presStyleCnt="9" custScaleX="116878" custScaleY="2000000" custLinFactY="-22793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3AECD-06A6-4478-B40C-40462C72F986}" type="pres">
      <dgm:prSet presAssocID="{18703680-28C8-4D29-BB41-E3B727D4A743}" presName="aSpace2" presStyleCnt="0"/>
      <dgm:spPr/>
      <dgm:t>
        <a:bodyPr/>
        <a:lstStyle/>
        <a:p>
          <a:endParaRPr lang="ru-RU"/>
        </a:p>
      </dgm:t>
    </dgm:pt>
    <dgm:pt modelId="{38AA86B8-B01D-4E71-B1CF-CE0551F8A6D0}" type="pres">
      <dgm:prSet presAssocID="{086B381B-459A-46BB-B25E-3A1DFF5D85A4}" presName="childNode" presStyleLbl="node1" presStyleIdx="8" presStyleCnt="9" custScaleX="116878" custScaleY="2000000" custLinFactNeighborY="7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6FE83F-0A57-49E6-A816-FA2E75DCFE4B}" srcId="{A0BECDB2-4D42-4045-9C4B-180DE9736BAB}" destId="{089DE7FF-5419-411C-B18F-A0946D42C863}" srcOrd="1" destOrd="0" parTransId="{61C4E0FC-A37E-4B5A-85A0-6CA8CB45D518}" sibTransId="{731F1B29-C496-4B36-9417-649B13C11D20}"/>
    <dgm:cxn modelId="{13FC485E-B2CF-4A13-B8B9-297A423450F2}" type="presOf" srcId="{3165BE8A-6D67-474D-AB3F-D509EDBF9E00}" destId="{1CB1AD65-EACA-4586-BAED-50644CDF02B5}" srcOrd="0" destOrd="0" presId="urn:microsoft.com/office/officeart/2005/8/layout/lProcess2"/>
    <dgm:cxn modelId="{F1E05560-25AD-4447-A3D6-53C1F7984071}" type="presOf" srcId="{089DE7FF-5419-411C-B18F-A0946D42C863}" destId="{EE990808-61DE-449C-B1E3-73D080B58D3E}" srcOrd="0" destOrd="0" presId="urn:microsoft.com/office/officeart/2005/8/layout/lProcess2"/>
    <dgm:cxn modelId="{A5A53ECB-33BA-4588-975E-3C2709C02A3C}" srcId="{A0BECDB2-4D42-4045-9C4B-180DE9736BAB}" destId="{659825CA-473A-4895-8A66-1B3C5EE7B104}" srcOrd="2" destOrd="0" parTransId="{93B8DF83-7987-4DDD-8548-F0EAD5B99BB3}" sibTransId="{2879FA00-B3E2-49F7-A846-1D21E0F51DD8}"/>
    <dgm:cxn modelId="{908A7EAD-7BA0-4339-AD94-9ACC47C31D8C}" type="presOf" srcId="{659825CA-473A-4895-8A66-1B3C5EE7B104}" destId="{EBEBE962-C40C-433B-BD09-7282401F5532}" srcOrd="0" destOrd="0" presId="urn:microsoft.com/office/officeart/2005/8/layout/lProcess2"/>
    <dgm:cxn modelId="{73074A9A-575B-44FB-B60D-B747D51D4797}" type="presOf" srcId="{6D7EDD77-D83E-454B-A487-AFD115C38F4D}" destId="{BD31BDA3-7A74-4416-84BB-62DBF8ECCE5D}" srcOrd="0" destOrd="0" presId="urn:microsoft.com/office/officeart/2005/8/layout/lProcess2"/>
    <dgm:cxn modelId="{2DE6A84A-59C8-4011-822A-BDEF836976E2}" type="presOf" srcId="{086B381B-459A-46BB-B25E-3A1DFF5D85A4}" destId="{38AA86B8-B01D-4E71-B1CF-CE0551F8A6D0}" srcOrd="0" destOrd="0" presId="urn:microsoft.com/office/officeart/2005/8/layout/lProcess2"/>
    <dgm:cxn modelId="{229FEAE5-5312-4D18-9864-868EE88554AF}" srcId="{A0BECDB2-4D42-4045-9C4B-180DE9736BAB}" destId="{04F9F9D5-AAF4-47D8-8ED4-93E624B38972}" srcOrd="0" destOrd="0" parTransId="{056B7CBB-9973-4EFF-BC65-E41A319022DB}" sibTransId="{C2679992-C559-4060-BD5B-26037B360BEB}"/>
    <dgm:cxn modelId="{4BF368D0-57E6-45BD-9C1E-5DCE3942FB76}" srcId="{6D7EDD77-D83E-454B-A487-AFD115C38F4D}" destId="{18703680-28C8-4D29-BB41-E3B727D4A743}" srcOrd="1" destOrd="0" parTransId="{B02781D0-8F79-49DB-8640-2BCF5A86B6CC}" sibTransId="{124D9BFE-9134-4D32-9CEA-7D4D3D65AEF2}"/>
    <dgm:cxn modelId="{6761C4F9-8DFA-4A83-8ECB-FE8351D59C74}" srcId="{267B6E4A-BBA1-48C6-955A-A44A7A8C79ED}" destId="{6D7EDD77-D83E-454B-A487-AFD115C38F4D}" srcOrd="2" destOrd="0" parTransId="{7420AC7B-4610-4DCD-AEC3-6F4658EFCE54}" sibTransId="{6A101C36-68B8-4C57-A9BA-937E05ADF392}"/>
    <dgm:cxn modelId="{012AC2F2-F5BE-4B05-BF12-3335352D3ABB}" type="presOf" srcId="{A0BECDB2-4D42-4045-9C4B-180DE9736BAB}" destId="{EFCE53DB-7899-4913-9591-CDF26723F8DD}" srcOrd="0" destOrd="0" presId="urn:microsoft.com/office/officeart/2005/8/layout/lProcess2"/>
    <dgm:cxn modelId="{D7886C7B-8363-4113-AF82-F30C0D64BC7D}" srcId="{35EDF593-4B33-4C56-BB39-0C9A44FC21D2}" destId="{3165BE8A-6D67-474D-AB3F-D509EDBF9E00}" srcOrd="2" destOrd="0" parTransId="{1075E1E2-80F3-4383-9C7A-5F88E4C62ADD}" sibTransId="{D2E132DF-EDC6-46A0-AA79-DD7CD0350B08}"/>
    <dgm:cxn modelId="{BA8B2CDD-EC87-4E4E-8586-66DBA5C5311A}" srcId="{6D7EDD77-D83E-454B-A487-AFD115C38F4D}" destId="{6C78FACC-D2FE-4A1F-AE61-30EABBB8BB5A}" srcOrd="0" destOrd="0" parTransId="{4C27A664-DCD5-4633-A010-68559B6BABF0}" sibTransId="{01E9221E-B7D0-4947-B66D-1165EACBC6A4}"/>
    <dgm:cxn modelId="{423D915B-B17A-469C-98B4-909275B545B6}" type="presOf" srcId="{AFDBC7B7-EF73-4792-9936-1C6D93645DA5}" destId="{7042DAF0-5355-436D-A9B0-2A140120F2AF}" srcOrd="0" destOrd="0" presId="urn:microsoft.com/office/officeart/2005/8/layout/lProcess2"/>
    <dgm:cxn modelId="{BD99C0F6-F64E-48EA-AF5E-32EFD8073400}" type="presOf" srcId="{18703680-28C8-4D29-BB41-E3B727D4A743}" destId="{8D64B832-A827-4582-B13C-97472052F05B}" srcOrd="0" destOrd="0" presId="urn:microsoft.com/office/officeart/2005/8/layout/lProcess2"/>
    <dgm:cxn modelId="{128B8451-F7D7-4F3A-B5F4-507DECCBC0EE}" type="presOf" srcId="{A0BECDB2-4D42-4045-9C4B-180DE9736BAB}" destId="{AAEE9513-E118-4D47-B345-B124AAEB25E4}" srcOrd="1" destOrd="0" presId="urn:microsoft.com/office/officeart/2005/8/layout/lProcess2"/>
    <dgm:cxn modelId="{5D936ECB-C77E-44BC-B7E8-960ED9563625}" type="presOf" srcId="{04F9F9D5-AAF4-47D8-8ED4-93E624B38972}" destId="{65D4EFF9-26FE-47B6-A488-92BF93C63112}" srcOrd="0" destOrd="0" presId="urn:microsoft.com/office/officeart/2005/8/layout/lProcess2"/>
    <dgm:cxn modelId="{92B1735B-6DC3-415C-BF12-2C1AD5ADEA14}" type="presOf" srcId="{465C7310-180D-42F1-B267-AE03AE63A849}" destId="{46C8F3E7-87A8-470A-AD5D-09DAB5C7A124}" srcOrd="0" destOrd="0" presId="urn:microsoft.com/office/officeart/2005/8/layout/lProcess2"/>
    <dgm:cxn modelId="{3C2A7507-5F1E-4200-8178-C6865B512AC9}" srcId="{6D7EDD77-D83E-454B-A487-AFD115C38F4D}" destId="{086B381B-459A-46BB-B25E-3A1DFF5D85A4}" srcOrd="2" destOrd="0" parTransId="{BF96D3C8-947D-46CA-B7D0-0118BADC53DA}" sibTransId="{56EC0134-370A-4BE6-928E-E9822FE3174A}"/>
    <dgm:cxn modelId="{CFE75213-D3D0-4DA3-8D53-6A5D840DBBA3}" type="presOf" srcId="{35EDF593-4B33-4C56-BB39-0C9A44FC21D2}" destId="{59C1B66C-CD18-4DA1-B4D0-DB21E7108E5A}" srcOrd="0" destOrd="0" presId="urn:microsoft.com/office/officeart/2005/8/layout/lProcess2"/>
    <dgm:cxn modelId="{1BD77081-3F90-4B99-892F-F94031F078E7}" srcId="{35EDF593-4B33-4C56-BB39-0C9A44FC21D2}" destId="{465C7310-180D-42F1-B267-AE03AE63A849}" srcOrd="0" destOrd="0" parTransId="{54DAAAE0-8729-4730-83FF-8E6E9C7168E1}" sibTransId="{029EF5B4-4AFE-47CB-B5C6-79E5937157E4}"/>
    <dgm:cxn modelId="{7534D311-C0B0-4626-9892-5A0B52EAE44E}" type="presOf" srcId="{267B6E4A-BBA1-48C6-955A-A44A7A8C79ED}" destId="{060A6709-0A1F-4268-B06E-3C3CC0B778F8}" srcOrd="0" destOrd="0" presId="urn:microsoft.com/office/officeart/2005/8/layout/lProcess2"/>
    <dgm:cxn modelId="{3574D7AD-E57F-42FD-8680-C7E026DFF998}" srcId="{267B6E4A-BBA1-48C6-955A-A44A7A8C79ED}" destId="{35EDF593-4B33-4C56-BB39-0C9A44FC21D2}" srcOrd="0" destOrd="0" parTransId="{D7710200-35D6-40A6-AF06-8E4989DBF061}" sibTransId="{4B407F8F-2E8A-4D8A-B942-0F4821CACDCC}"/>
    <dgm:cxn modelId="{D1A298E6-B5C1-43B1-9301-BCDB6001983F}" type="presOf" srcId="{35EDF593-4B33-4C56-BB39-0C9A44FC21D2}" destId="{97FCB6FB-257F-4CA9-9A47-714343B374DE}" srcOrd="1" destOrd="0" presId="urn:microsoft.com/office/officeart/2005/8/layout/lProcess2"/>
    <dgm:cxn modelId="{87F3B419-675E-4504-9F24-C83B4A1569D3}" type="presOf" srcId="{6D7EDD77-D83E-454B-A487-AFD115C38F4D}" destId="{31863374-3197-4AF6-8925-0821D779F93B}" srcOrd="1" destOrd="0" presId="urn:microsoft.com/office/officeart/2005/8/layout/lProcess2"/>
    <dgm:cxn modelId="{E06D4B88-DD56-4C4C-A24A-865E6AD6FCE2}" srcId="{35EDF593-4B33-4C56-BB39-0C9A44FC21D2}" destId="{AFDBC7B7-EF73-4792-9936-1C6D93645DA5}" srcOrd="1" destOrd="0" parTransId="{C4920D81-D601-4434-B5B0-8CF4F4B8EEF5}" sibTransId="{FA2A2602-7F0D-4563-B7C8-AC929B79466B}"/>
    <dgm:cxn modelId="{1A7411B1-F965-4558-8FE6-D04A4471D841}" type="presOf" srcId="{6C78FACC-D2FE-4A1F-AE61-30EABBB8BB5A}" destId="{FF509ED6-784F-434F-BAF0-A0ABC432125E}" srcOrd="0" destOrd="0" presId="urn:microsoft.com/office/officeart/2005/8/layout/lProcess2"/>
    <dgm:cxn modelId="{74BA0F12-4805-40DC-BF9A-2BF2F0AED6F8}" srcId="{267B6E4A-BBA1-48C6-955A-A44A7A8C79ED}" destId="{A0BECDB2-4D42-4045-9C4B-180DE9736BAB}" srcOrd="1" destOrd="0" parTransId="{2E7438E4-D76E-401B-90A3-09B9C807F81D}" sibTransId="{02C7D3BE-2C10-4B73-9917-B84A64B5AB19}"/>
    <dgm:cxn modelId="{DE280746-12F8-478C-AC39-3720871DF704}" type="presParOf" srcId="{060A6709-0A1F-4268-B06E-3C3CC0B778F8}" destId="{D2B30790-71BA-4B43-A75E-C592D686CB18}" srcOrd="0" destOrd="0" presId="urn:microsoft.com/office/officeart/2005/8/layout/lProcess2"/>
    <dgm:cxn modelId="{0B0BA35B-3C4B-4CC0-B251-4C8ADB14F405}" type="presParOf" srcId="{D2B30790-71BA-4B43-A75E-C592D686CB18}" destId="{59C1B66C-CD18-4DA1-B4D0-DB21E7108E5A}" srcOrd="0" destOrd="0" presId="urn:microsoft.com/office/officeart/2005/8/layout/lProcess2"/>
    <dgm:cxn modelId="{BB22E3C6-F033-43DF-AD72-F1C37BE98243}" type="presParOf" srcId="{D2B30790-71BA-4B43-A75E-C592D686CB18}" destId="{97FCB6FB-257F-4CA9-9A47-714343B374DE}" srcOrd="1" destOrd="0" presId="urn:microsoft.com/office/officeart/2005/8/layout/lProcess2"/>
    <dgm:cxn modelId="{2F85CD64-322C-419B-8475-906B7C2E00F0}" type="presParOf" srcId="{D2B30790-71BA-4B43-A75E-C592D686CB18}" destId="{C8EA4B33-4397-4972-B945-A6FFB59B54A3}" srcOrd="2" destOrd="0" presId="urn:microsoft.com/office/officeart/2005/8/layout/lProcess2"/>
    <dgm:cxn modelId="{E22B7211-D91B-46A8-BD75-BB3BE9229109}" type="presParOf" srcId="{C8EA4B33-4397-4972-B945-A6FFB59B54A3}" destId="{C8A444C6-4477-4B76-874B-7D080D3147B0}" srcOrd="0" destOrd="0" presId="urn:microsoft.com/office/officeart/2005/8/layout/lProcess2"/>
    <dgm:cxn modelId="{5AD1C735-77CA-412C-97CA-D9A662CA8E73}" type="presParOf" srcId="{C8A444C6-4477-4B76-874B-7D080D3147B0}" destId="{46C8F3E7-87A8-470A-AD5D-09DAB5C7A124}" srcOrd="0" destOrd="0" presId="urn:microsoft.com/office/officeart/2005/8/layout/lProcess2"/>
    <dgm:cxn modelId="{A6CDB248-82F6-4A00-B07B-A46BE654EFDF}" type="presParOf" srcId="{C8A444C6-4477-4B76-874B-7D080D3147B0}" destId="{190323F5-DB4C-45EA-8575-6951555087C5}" srcOrd="1" destOrd="0" presId="urn:microsoft.com/office/officeart/2005/8/layout/lProcess2"/>
    <dgm:cxn modelId="{8F0FEDD0-3E9D-43FC-B783-D929C283CD8C}" type="presParOf" srcId="{C8A444C6-4477-4B76-874B-7D080D3147B0}" destId="{7042DAF0-5355-436D-A9B0-2A140120F2AF}" srcOrd="2" destOrd="0" presId="urn:microsoft.com/office/officeart/2005/8/layout/lProcess2"/>
    <dgm:cxn modelId="{FFEA55E3-71B7-4D38-9C00-3BDF5CCF3F4D}" type="presParOf" srcId="{C8A444C6-4477-4B76-874B-7D080D3147B0}" destId="{08334E8B-0D9F-4DB6-AC8D-28AEB5DD0196}" srcOrd="3" destOrd="0" presId="urn:microsoft.com/office/officeart/2005/8/layout/lProcess2"/>
    <dgm:cxn modelId="{62DFB426-1EA1-4F03-A99A-A52072945A0C}" type="presParOf" srcId="{C8A444C6-4477-4B76-874B-7D080D3147B0}" destId="{1CB1AD65-EACA-4586-BAED-50644CDF02B5}" srcOrd="4" destOrd="0" presId="urn:microsoft.com/office/officeart/2005/8/layout/lProcess2"/>
    <dgm:cxn modelId="{39B9C42B-9A79-4061-8F75-D39EEE1C5154}" type="presParOf" srcId="{060A6709-0A1F-4268-B06E-3C3CC0B778F8}" destId="{FD54428E-E951-4E4D-A434-8E2E09D8A4E9}" srcOrd="1" destOrd="0" presId="urn:microsoft.com/office/officeart/2005/8/layout/lProcess2"/>
    <dgm:cxn modelId="{317823E2-3859-47B8-AB15-E1156249B4F0}" type="presParOf" srcId="{060A6709-0A1F-4268-B06E-3C3CC0B778F8}" destId="{8FA99CB4-D327-4907-907D-22ED7035DC71}" srcOrd="2" destOrd="0" presId="urn:microsoft.com/office/officeart/2005/8/layout/lProcess2"/>
    <dgm:cxn modelId="{8FCA707D-9611-41E1-98C0-629D24D259CC}" type="presParOf" srcId="{8FA99CB4-D327-4907-907D-22ED7035DC71}" destId="{EFCE53DB-7899-4913-9591-CDF26723F8DD}" srcOrd="0" destOrd="0" presId="urn:microsoft.com/office/officeart/2005/8/layout/lProcess2"/>
    <dgm:cxn modelId="{68D2BFBD-9869-4172-8E7E-5E8790AFD071}" type="presParOf" srcId="{8FA99CB4-D327-4907-907D-22ED7035DC71}" destId="{AAEE9513-E118-4D47-B345-B124AAEB25E4}" srcOrd="1" destOrd="0" presId="urn:microsoft.com/office/officeart/2005/8/layout/lProcess2"/>
    <dgm:cxn modelId="{A3B76943-CB47-4AC7-B3C2-DBA7BBE6A8A7}" type="presParOf" srcId="{8FA99CB4-D327-4907-907D-22ED7035DC71}" destId="{890D3211-91FB-452D-9590-E9FD182A8CB1}" srcOrd="2" destOrd="0" presId="urn:microsoft.com/office/officeart/2005/8/layout/lProcess2"/>
    <dgm:cxn modelId="{77887BAD-BA58-4127-944C-8049895A2F25}" type="presParOf" srcId="{890D3211-91FB-452D-9590-E9FD182A8CB1}" destId="{85446DBE-A951-4830-BF2C-E64195A8D0E4}" srcOrd="0" destOrd="0" presId="urn:microsoft.com/office/officeart/2005/8/layout/lProcess2"/>
    <dgm:cxn modelId="{50464A7C-E67E-4BCE-9563-92C69E28E823}" type="presParOf" srcId="{85446DBE-A951-4830-BF2C-E64195A8D0E4}" destId="{65D4EFF9-26FE-47B6-A488-92BF93C63112}" srcOrd="0" destOrd="0" presId="urn:microsoft.com/office/officeart/2005/8/layout/lProcess2"/>
    <dgm:cxn modelId="{7C4E1D13-D1D7-46DB-AF26-5F2D6A6E9681}" type="presParOf" srcId="{85446DBE-A951-4830-BF2C-E64195A8D0E4}" destId="{5B534057-ADB9-48B7-A3D0-F8C37C99D422}" srcOrd="1" destOrd="0" presId="urn:microsoft.com/office/officeart/2005/8/layout/lProcess2"/>
    <dgm:cxn modelId="{46849167-BB17-4D19-B328-4141F05A4282}" type="presParOf" srcId="{85446DBE-A951-4830-BF2C-E64195A8D0E4}" destId="{EE990808-61DE-449C-B1E3-73D080B58D3E}" srcOrd="2" destOrd="0" presId="urn:microsoft.com/office/officeart/2005/8/layout/lProcess2"/>
    <dgm:cxn modelId="{C63A98B9-DCFD-4CDE-8554-1A1F70665AAB}" type="presParOf" srcId="{85446DBE-A951-4830-BF2C-E64195A8D0E4}" destId="{58518D07-51DD-4539-983C-AF313A3E4DE8}" srcOrd="3" destOrd="0" presId="urn:microsoft.com/office/officeart/2005/8/layout/lProcess2"/>
    <dgm:cxn modelId="{39F4C7AF-34A1-42FB-8E8C-0828090F6D62}" type="presParOf" srcId="{85446DBE-A951-4830-BF2C-E64195A8D0E4}" destId="{EBEBE962-C40C-433B-BD09-7282401F5532}" srcOrd="4" destOrd="0" presId="urn:microsoft.com/office/officeart/2005/8/layout/lProcess2"/>
    <dgm:cxn modelId="{D6907B51-B4AC-4201-9FAE-56C6E2B3970D}" type="presParOf" srcId="{060A6709-0A1F-4268-B06E-3C3CC0B778F8}" destId="{86635027-C055-459A-AB23-5F4529D7D534}" srcOrd="3" destOrd="0" presId="urn:microsoft.com/office/officeart/2005/8/layout/lProcess2"/>
    <dgm:cxn modelId="{FA8603BE-1768-466D-A461-64A62F150293}" type="presParOf" srcId="{060A6709-0A1F-4268-B06E-3C3CC0B778F8}" destId="{B2D5EEE7-5E4B-4B26-AD88-6E67A0EE0161}" srcOrd="4" destOrd="0" presId="urn:microsoft.com/office/officeart/2005/8/layout/lProcess2"/>
    <dgm:cxn modelId="{2EF046DE-5904-4F9E-B55F-C77A0C7ABF2F}" type="presParOf" srcId="{B2D5EEE7-5E4B-4B26-AD88-6E67A0EE0161}" destId="{BD31BDA3-7A74-4416-84BB-62DBF8ECCE5D}" srcOrd="0" destOrd="0" presId="urn:microsoft.com/office/officeart/2005/8/layout/lProcess2"/>
    <dgm:cxn modelId="{06636AF2-3FB4-4B18-ADC7-6D6E26DA7788}" type="presParOf" srcId="{B2D5EEE7-5E4B-4B26-AD88-6E67A0EE0161}" destId="{31863374-3197-4AF6-8925-0821D779F93B}" srcOrd="1" destOrd="0" presId="urn:microsoft.com/office/officeart/2005/8/layout/lProcess2"/>
    <dgm:cxn modelId="{0652254C-8E94-4CE6-95AB-F28318A1D9C2}" type="presParOf" srcId="{B2D5EEE7-5E4B-4B26-AD88-6E67A0EE0161}" destId="{D3E3ED34-0DB2-4624-87D5-669C29B37896}" srcOrd="2" destOrd="0" presId="urn:microsoft.com/office/officeart/2005/8/layout/lProcess2"/>
    <dgm:cxn modelId="{31571C2E-74BF-41F3-92E6-D66342FA7B20}" type="presParOf" srcId="{D3E3ED34-0DB2-4624-87D5-669C29B37896}" destId="{59D205E0-4104-47A0-A1E1-FC078A1464BE}" srcOrd="0" destOrd="0" presId="urn:microsoft.com/office/officeart/2005/8/layout/lProcess2"/>
    <dgm:cxn modelId="{6E157BCB-2101-4306-80A2-88BB2E42FDAA}" type="presParOf" srcId="{59D205E0-4104-47A0-A1E1-FC078A1464BE}" destId="{FF509ED6-784F-434F-BAF0-A0ABC432125E}" srcOrd="0" destOrd="0" presId="urn:microsoft.com/office/officeart/2005/8/layout/lProcess2"/>
    <dgm:cxn modelId="{3B24D2EC-3C7E-4F1D-8247-A4927AC20C49}" type="presParOf" srcId="{59D205E0-4104-47A0-A1E1-FC078A1464BE}" destId="{9206FC44-CAD4-4394-B5E6-AF82AE8FCC32}" srcOrd="1" destOrd="0" presId="urn:microsoft.com/office/officeart/2005/8/layout/lProcess2"/>
    <dgm:cxn modelId="{67169CF4-CE18-4AB1-AB25-CC9B450CE71B}" type="presParOf" srcId="{59D205E0-4104-47A0-A1E1-FC078A1464BE}" destId="{8D64B832-A827-4582-B13C-97472052F05B}" srcOrd="2" destOrd="0" presId="urn:microsoft.com/office/officeart/2005/8/layout/lProcess2"/>
    <dgm:cxn modelId="{162830F2-A5B5-47F6-9FED-A3D37D554F3C}" type="presParOf" srcId="{59D205E0-4104-47A0-A1E1-FC078A1464BE}" destId="{B2B3AECD-06A6-4478-B40C-40462C72F986}" srcOrd="3" destOrd="0" presId="urn:microsoft.com/office/officeart/2005/8/layout/lProcess2"/>
    <dgm:cxn modelId="{F7B92B55-B758-4DD2-A639-CCD1614EE895}" type="presParOf" srcId="{59D205E0-4104-47A0-A1E1-FC078A1464BE}" destId="{38AA86B8-B01D-4E71-B1CF-CE0551F8A6D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2C7AC4-3E3B-40C9-8534-B6D39A19061B}" type="doc">
      <dgm:prSet loTypeId="urn:microsoft.com/office/officeart/2005/8/layout/radial5" loCatId="cycle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D53FDA0-88AD-4C1B-BDE1-A9664EC57094}">
      <dgm:prSet phldrT="[Текст]" custT="1"/>
      <dgm:spPr/>
      <dgm:t>
        <a:bodyPr/>
        <a:lstStyle/>
        <a:p>
          <a:r>
            <a:rPr lang="ru-RU" sz="1400" b="1" dirty="0" smtClean="0"/>
            <a:t>Средний возраст</a:t>
          </a:r>
          <a:endParaRPr lang="ru-RU" sz="1400" b="1" dirty="0"/>
        </a:p>
      </dgm:t>
    </dgm:pt>
    <dgm:pt modelId="{4614E47F-E569-4905-B673-0EC9182C0549}" type="parTrans" cxnId="{987F6AC1-4ED9-4611-9550-E8547AAC7CB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DE3EE9E8-F730-4013-B524-F2F49D380E75}" type="sibTrans" cxnId="{987F6AC1-4ED9-4611-9550-E8547AAC7CB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13B5AB4D-0778-4590-8901-566C808AE7D4}">
      <dgm:prSet phldrT="[Текст]" custT="1"/>
      <dgm:spPr/>
      <dgm:t>
        <a:bodyPr/>
        <a:lstStyle/>
        <a:p>
          <a:r>
            <a:rPr lang="ru-RU" sz="1400" b="1" dirty="0" smtClean="0"/>
            <a:t>Заведующие ДОУ </a:t>
          </a:r>
        </a:p>
        <a:p>
          <a:r>
            <a:rPr lang="ru-RU" sz="1400" b="1" dirty="0" smtClean="0"/>
            <a:t>46 лет</a:t>
          </a:r>
          <a:endParaRPr lang="ru-RU" sz="1400" b="1" dirty="0"/>
        </a:p>
      </dgm:t>
    </dgm:pt>
    <dgm:pt modelId="{1CA81B89-FCFC-437D-9CA7-62DD369C569D}" type="parTrans" cxnId="{AAFDADD7-5DB3-4BDB-86F2-136BA6C749F0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15182E1-D6FE-437B-90BC-78DE8F9BB5BC}" type="sibTrans" cxnId="{AAFDADD7-5DB3-4BDB-86F2-136BA6C749F0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05A2A20-9FC6-4522-8900-97EF61E3273D}">
      <dgm:prSet phldrT="[Текст]" custT="1"/>
      <dgm:spPr/>
      <dgm:t>
        <a:bodyPr/>
        <a:lstStyle/>
        <a:p>
          <a:r>
            <a:rPr lang="ru-RU" sz="1400" b="1" dirty="0" smtClean="0"/>
            <a:t>Зам. директора школ</a:t>
          </a:r>
        </a:p>
        <a:p>
          <a:r>
            <a:rPr lang="ru-RU" sz="1400" b="1" dirty="0" smtClean="0"/>
            <a:t>44 лет</a:t>
          </a:r>
          <a:endParaRPr lang="ru-RU" sz="1400" b="1" dirty="0"/>
        </a:p>
      </dgm:t>
    </dgm:pt>
    <dgm:pt modelId="{F278A194-A905-4DC0-A37B-73F792D3D060}" type="parTrans" cxnId="{B537139A-0D1A-4F9E-B4A6-BEF35D2D76A1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D1A87F2A-6D06-488E-B0D9-68CE9C5134AB}" type="sibTrans" cxnId="{B537139A-0D1A-4F9E-B4A6-BEF35D2D76A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AB6F6330-FE91-46EC-8B5E-E0DE850E5C21}">
      <dgm:prSet phldrT="[Текст]" custT="1"/>
      <dgm:spPr/>
      <dgm:t>
        <a:bodyPr/>
        <a:lstStyle/>
        <a:p>
          <a:r>
            <a:rPr lang="ru-RU" sz="1400" b="1" dirty="0" smtClean="0"/>
            <a:t>Директора УДО</a:t>
          </a:r>
        </a:p>
        <a:p>
          <a:r>
            <a:rPr lang="ru-RU" sz="1400" b="1" dirty="0" smtClean="0"/>
            <a:t>49 лет</a:t>
          </a:r>
          <a:endParaRPr lang="ru-RU" sz="1400" b="1" dirty="0"/>
        </a:p>
      </dgm:t>
    </dgm:pt>
    <dgm:pt modelId="{0298F5FD-CE36-4813-95A7-76AC5BA5FD64}" type="parTrans" cxnId="{780589AF-4215-48B9-BEC1-F735917043B0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53D9C7D0-FA4A-4BEE-8867-1E373596440D}" type="sibTrans" cxnId="{780589AF-4215-48B9-BEC1-F735917043B0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3BAAF846-A63F-4F21-A728-233A6E4AB254}">
      <dgm:prSet phldrT="[Текст]" custT="1"/>
      <dgm:spPr/>
      <dgm:t>
        <a:bodyPr/>
        <a:lstStyle/>
        <a:p>
          <a:r>
            <a:rPr lang="ru-RU" sz="1400" b="1" dirty="0" smtClean="0"/>
            <a:t>Директора школ </a:t>
          </a:r>
        </a:p>
        <a:p>
          <a:r>
            <a:rPr lang="ru-RU" sz="1400" b="1" dirty="0" smtClean="0"/>
            <a:t>48 лет</a:t>
          </a:r>
          <a:endParaRPr lang="ru-RU" sz="1400" b="1" dirty="0"/>
        </a:p>
      </dgm:t>
    </dgm:pt>
    <dgm:pt modelId="{0BE559FE-5599-46A2-91AB-3453BF121ABE}" type="parTrans" cxnId="{2317F997-8F73-404C-892A-AB49C4892644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9EB0FC94-8BF1-4445-904A-5E7324ED1806}" type="sibTrans" cxnId="{2317F997-8F73-404C-892A-AB49C4892644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0487264E-5A76-43F7-9270-A650BF201A61}">
      <dgm:prSet custT="1"/>
      <dgm:spPr/>
      <dgm:t>
        <a:bodyPr/>
        <a:lstStyle/>
        <a:p>
          <a:r>
            <a:rPr lang="ru-RU" sz="1400" b="1" dirty="0" smtClean="0"/>
            <a:t>Зам. директора УДО</a:t>
          </a:r>
        </a:p>
        <a:p>
          <a:r>
            <a:rPr lang="ru-RU" sz="1400" b="1" dirty="0" smtClean="0"/>
            <a:t>46 лет</a:t>
          </a:r>
          <a:endParaRPr lang="ru-RU" sz="1400" b="1" dirty="0"/>
        </a:p>
      </dgm:t>
    </dgm:pt>
    <dgm:pt modelId="{79D93960-F292-456B-A49B-5F18D1BD8E56}" type="parTrans" cxnId="{2DA70FCA-694C-4C90-B739-BE7DE895BD27}">
      <dgm:prSet custT="1"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31A373B2-3E20-4390-89F1-7BA458AE0711}" type="sibTrans" cxnId="{2DA70FCA-694C-4C90-B739-BE7DE895BD27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1082D879-2157-4708-A7CE-DB11FF08ED6A}">
      <dgm:prSet custT="1"/>
      <dgm:spPr/>
      <dgm:t>
        <a:bodyPr/>
        <a:lstStyle/>
        <a:p>
          <a:r>
            <a:rPr lang="ru-RU" sz="1400" b="1" dirty="0" smtClean="0"/>
            <a:t>Педагогические работники – 42 года</a:t>
          </a:r>
        </a:p>
      </dgm:t>
    </dgm:pt>
    <dgm:pt modelId="{D3847D6C-8D44-4FAF-BC73-91D08AC10555}" type="parTrans" cxnId="{C727BA60-0809-4ACD-9B77-A8AEB0C268A9}">
      <dgm:prSet custT="1"/>
      <dgm:spPr/>
      <dgm:t>
        <a:bodyPr/>
        <a:lstStyle/>
        <a:p>
          <a:endParaRPr lang="ru-RU" sz="1100"/>
        </a:p>
      </dgm:t>
    </dgm:pt>
    <dgm:pt modelId="{88AB01D3-10F1-453A-9766-27030B112D72}" type="sibTrans" cxnId="{C727BA60-0809-4ACD-9B77-A8AEB0C268A9}">
      <dgm:prSet/>
      <dgm:spPr/>
      <dgm:t>
        <a:bodyPr/>
        <a:lstStyle/>
        <a:p>
          <a:endParaRPr lang="ru-RU" sz="1400"/>
        </a:p>
      </dgm:t>
    </dgm:pt>
    <dgm:pt modelId="{425D6E6F-CB9A-4AD4-96E3-5AC142F7274B}" type="pres">
      <dgm:prSet presAssocID="{292C7AC4-3E3B-40C9-8534-B6D39A1906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A074E8-15FD-4DCB-BB78-440F6CC4BBE9}" type="pres">
      <dgm:prSet presAssocID="{6D53FDA0-88AD-4C1B-BDE1-A9664EC57094}" presName="centerShape" presStyleLbl="node0" presStyleIdx="0" presStyleCnt="1" custScaleX="129520"/>
      <dgm:spPr/>
      <dgm:t>
        <a:bodyPr/>
        <a:lstStyle/>
        <a:p>
          <a:endParaRPr lang="ru-RU"/>
        </a:p>
      </dgm:t>
    </dgm:pt>
    <dgm:pt modelId="{BB17C5C5-7379-46B3-A7E3-CE9BBD2C4507}" type="pres">
      <dgm:prSet presAssocID="{1CA81B89-FCFC-437D-9CA7-62DD369C569D}" presName="parTrans" presStyleLbl="sibTrans2D1" presStyleIdx="0" presStyleCnt="6"/>
      <dgm:spPr/>
      <dgm:t>
        <a:bodyPr/>
        <a:lstStyle/>
        <a:p>
          <a:endParaRPr lang="ru-RU"/>
        </a:p>
      </dgm:t>
    </dgm:pt>
    <dgm:pt modelId="{BA977240-E9F1-4225-A342-7B2F6BC8B0EA}" type="pres">
      <dgm:prSet presAssocID="{1CA81B89-FCFC-437D-9CA7-62DD369C569D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AB0135B6-CEFB-4F89-9E76-51EC9CB7A113}" type="pres">
      <dgm:prSet presAssocID="{13B5AB4D-0778-4590-8901-566C808AE7D4}" presName="node" presStyleLbl="node1" presStyleIdx="0" presStyleCnt="6" custScaleX="224999" custScaleY="85557" custRadScaleRad="116657" custRadScaleInc="4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30DD8-3660-421A-A025-6A00817876C4}" type="pres">
      <dgm:prSet presAssocID="{F278A194-A905-4DC0-A37B-73F792D3D060}" presName="parTrans" presStyleLbl="sibTrans2D1" presStyleIdx="1" presStyleCnt="6"/>
      <dgm:spPr/>
      <dgm:t>
        <a:bodyPr/>
        <a:lstStyle/>
        <a:p>
          <a:endParaRPr lang="ru-RU"/>
        </a:p>
      </dgm:t>
    </dgm:pt>
    <dgm:pt modelId="{E097D05B-F098-4426-AB4F-3514AEECAA6E}" type="pres">
      <dgm:prSet presAssocID="{F278A194-A905-4DC0-A37B-73F792D3D060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CD02C71-81E4-479B-ADC3-A28A53B16259}" type="pres">
      <dgm:prSet presAssocID="{605A2A20-9FC6-4522-8900-97EF61E3273D}" presName="node" presStyleLbl="node1" presStyleIdx="1" presStyleCnt="6" custScaleX="274040" custScaleY="90084" custRadScaleRad="170598" custRadScaleInc="35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75181-9B49-4E00-A3F3-5843FC90656C}" type="pres">
      <dgm:prSet presAssocID="{79D93960-F292-456B-A49B-5F18D1BD8E56}" presName="parTrans" presStyleLbl="sibTrans2D1" presStyleIdx="2" presStyleCnt="6"/>
      <dgm:spPr/>
      <dgm:t>
        <a:bodyPr/>
        <a:lstStyle/>
        <a:p>
          <a:endParaRPr lang="ru-RU"/>
        </a:p>
      </dgm:t>
    </dgm:pt>
    <dgm:pt modelId="{1E716656-02D9-4916-BA16-D2E8EEBACA33}" type="pres">
      <dgm:prSet presAssocID="{79D93960-F292-456B-A49B-5F18D1BD8E56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BF85F10-8020-454C-B5F6-0C983F2506C6}" type="pres">
      <dgm:prSet presAssocID="{0487264E-5A76-43F7-9270-A650BF201A61}" presName="node" presStyleLbl="node1" presStyleIdx="2" presStyleCnt="6" custScaleX="226873" custScaleY="90084" custRadScaleRad="148161" custRadScaleInc="-52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CD8CD-1379-4F98-8499-3F44C275E9C1}" type="pres">
      <dgm:prSet presAssocID="{0298F5FD-CE36-4813-95A7-76AC5BA5FD64}" presName="parTrans" presStyleLbl="sibTrans2D1" presStyleIdx="3" presStyleCnt="6"/>
      <dgm:spPr/>
      <dgm:t>
        <a:bodyPr/>
        <a:lstStyle/>
        <a:p>
          <a:endParaRPr lang="ru-RU"/>
        </a:p>
      </dgm:t>
    </dgm:pt>
    <dgm:pt modelId="{8011D2B6-F5AB-4E18-82EC-B9B8C3C250B5}" type="pres">
      <dgm:prSet presAssocID="{0298F5FD-CE36-4813-95A7-76AC5BA5FD6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3C48E3F-BCA4-4266-9D38-F8FF6B99AB04}" type="pres">
      <dgm:prSet presAssocID="{AB6F6330-FE91-46EC-8B5E-E0DE850E5C21}" presName="node" presStyleLbl="node1" presStyleIdx="3" presStyleCnt="6" custScaleX="226873" custScaleY="90084" custRadScaleRad="147670" custRadScaleInc="260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B0757-2DB0-4276-AC7B-99D71EBD288D}" type="pres">
      <dgm:prSet presAssocID="{D3847D6C-8D44-4FAF-BC73-91D08AC10555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E5A6FC3-7755-4423-A946-51B6327EDE44}" type="pres">
      <dgm:prSet presAssocID="{D3847D6C-8D44-4FAF-BC73-91D08AC10555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F7947551-167D-47F9-8BEF-9C50A79FA16F}" type="pres">
      <dgm:prSet presAssocID="{1082D879-2157-4708-A7CE-DB11FF08ED6A}" presName="node" presStyleLbl="node1" presStyleIdx="4" presStyleCnt="6" custScaleX="294806" custRadScaleRad="95632" custRadScaleInc="-209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CE56B-8464-4812-80F4-8F9A009BFDDC}" type="pres">
      <dgm:prSet presAssocID="{0BE559FE-5599-46A2-91AB-3453BF121ABE}" presName="parTrans" presStyleLbl="sibTrans2D1" presStyleIdx="5" presStyleCnt="6"/>
      <dgm:spPr/>
      <dgm:t>
        <a:bodyPr/>
        <a:lstStyle/>
        <a:p>
          <a:endParaRPr lang="ru-RU"/>
        </a:p>
      </dgm:t>
    </dgm:pt>
    <dgm:pt modelId="{62912D5D-CD71-4CF2-A497-C7A5235B64DB}" type="pres">
      <dgm:prSet presAssocID="{0BE559FE-5599-46A2-91AB-3453BF121ABE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3AD2EE16-B128-4015-9459-B4930B27331A}" type="pres">
      <dgm:prSet presAssocID="{3BAAF846-A63F-4F21-A728-233A6E4AB254}" presName="node" presStyleLbl="node1" presStyleIdx="5" presStyleCnt="6" custScaleX="226873" custScaleY="90084" custRadScaleRad="179694" custRadScaleInc="-32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3969F8-7B28-4445-BC20-02DFD69590F9}" type="presOf" srcId="{AB6F6330-FE91-46EC-8B5E-E0DE850E5C21}" destId="{A3C48E3F-BCA4-4266-9D38-F8FF6B99AB04}" srcOrd="0" destOrd="0" presId="urn:microsoft.com/office/officeart/2005/8/layout/radial5"/>
    <dgm:cxn modelId="{4D1ED088-1FE6-4D3E-A201-9931DFDC30FA}" type="presOf" srcId="{79D93960-F292-456B-A49B-5F18D1BD8E56}" destId="{1E716656-02D9-4916-BA16-D2E8EEBACA33}" srcOrd="1" destOrd="0" presId="urn:microsoft.com/office/officeart/2005/8/layout/radial5"/>
    <dgm:cxn modelId="{235B1732-C01D-45BE-B4D6-15DE8EB29515}" type="presOf" srcId="{D3847D6C-8D44-4FAF-BC73-91D08AC10555}" destId="{4E5A6FC3-7755-4423-A946-51B6327EDE44}" srcOrd="1" destOrd="0" presId="urn:microsoft.com/office/officeart/2005/8/layout/radial5"/>
    <dgm:cxn modelId="{A9A40784-2557-428C-A79B-CB3C2EB4C7A0}" type="presOf" srcId="{1082D879-2157-4708-A7CE-DB11FF08ED6A}" destId="{F7947551-167D-47F9-8BEF-9C50A79FA16F}" srcOrd="0" destOrd="0" presId="urn:microsoft.com/office/officeart/2005/8/layout/radial5"/>
    <dgm:cxn modelId="{BF385AE5-7050-4948-B4A5-A4781EC842A2}" type="presOf" srcId="{1CA81B89-FCFC-437D-9CA7-62DD369C569D}" destId="{BB17C5C5-7379-46B3-A7E3-CE9BBD2C4507}" srcOrd="0" destOrd="0" presId="urn:microsoft.com/office/officeart/2005/8/layout/radial5"/>
    <dgm:cxn modelId="{341920E5-35D2-4860-9A63-19397DA7F143}" type="presOf" srcId="{0487264E-5A76-43F7-9270-A650BF201A61}" destId="{EBF85F10-8020-454C-B5F6-0C983F2506C6}" srcOrd="0" destOrd="0" presId="urn:microsoft.com/office/officeart/2005/8/layout/radial5"/>
    <dgm:cxn modelId="{E37C1B0B-5D68-442B-9F10-3065C4406A48}" type="presOf" srcId="{0298F5FD-CE36-4813-95A7-76AC5BA5FD64}" destId="{DC2CD8CD-1379-4F98-8499-3F44C275E9C1}" srcOrd="0" destOrd="0" presId="urn:microsoft.com/office/officeart/2005/8/layout/radial5"/>
    <dgm:cxn modelId="{30CE1B89-B864-4F19-8606-46C91E467F64}" type="presOf" srcId="{0BE559FE-5599-46A2-91AB-3453BF121ABE}" destId="{62912D5D-CD71-4CF2-A497-C7A5235B64DB}" srcOrd="1" destOrd="0" presId="urn:microsoft.com/office/officeart/2005/8/layout/radial5"/>
    <dgm:cxn modelId="{C727BA60-0809-4ACD-9B77-A8AEB0C268A9}" srcId="{6D53FDA0-88AD-4C1B-BDE1-A9664EC57094}" destId="{1082D879-2157-4708-A7CE-DB11FF08ED6A}" srcOrd="4" destOrd="0" parTransId="{D3847D6C-8D44-4FAF-BC73-91D08AC10555}" sibTransId="{88AB01D3-10F1-453A-9766-27030B112D72}"/>
    <dgm:cxn modelId="{AAFDADD7-5DB3-4BDB-86F2-136BA6C749F0}" srcId="{6D53FDA0-88AD-4C1B-BDE1-A9664EC57094}" destId="{13B5AB4D-0778-4590-8901-566C808AE7D4}" srcOrd="0" destOrd="0" parTransId="{1CA81B89-FCFC-437D-9CA7-62DD369C569D}" sibTransId="{B15182E1-D6FE-437B-90BC-78DE8F9BB5BC}"/>
    <dgm:cxn modelId="{A0BEF5EA-3EE8-42C4-BC4F-AD0EE44CB6B9}" type="presOf" srcId="{F278A194-A905-4DC0-A37B-73F792D3D060}" destId="{E097D05B-F098-4426-AB4F-3514AEECAA6E}" srcOrd="1" destOrd="0" presId="urn:microsoft.com/office/officeart/2005/8/layout/radial5"/>
    <dgm:cxn modelId="{FA517397-75B4-4A35-948A-BC26D4AD9BCB}" type="presOf" srcId="{13B5AB4D-0778-4590-8901-566C808AE7D4}" destId="{AB0135B6-CEFB-4F89-9E76-51EC9CB7A113}" srcOrd="0" destOrd="0" presId="urn:microsoft.com/office/officeart/2005/8/layout/radial5"/>
    <dgm:cxn modelId="{987F6AC1-4ED9-4611-9550-E8547AAC7CB6}" srcId="{292C7AC4-3E3B-40C9-8534-B6D39A19061B}" destId="{6D53FDA0-88AD-4C1B-BDE1-A9664EC57094}" srcOrd="0" destOrd="0" parTransId="{4614E47F-E569-4905-B673-0EC9182C0549}" sibTransId="{DE3EE9E8-F730-4013-B524-F2F49D380E75}"/>
    <dgm:cxn modelId="{7B98DF6C-DC04-49C0-803B-BC63881C444B}" type="presOf" srcId="{0298F5FD-CE36-4813-95A7-76AC5BA5FD64}" destId="{8011D2B6-F5AB-4E18-82EC-B9B8C3C250B5}" srcOrd="1" destOrd="0" presId="urn:microsoft.com/office/officeart/2005/8/layout/radial5"/>
    <dgm:cxn modelId="{2317F997-8F73-404C-892A-AB49C4892644}" srcId="{6D53FDA0-88AD-4C1B-BDE1-A9664EC57094}" destId="{3BAAF846-A63F-4F21-A728-233A6E4AB254}" srcOrd="5" destOrd="0" parTransId="{0BE559FE-5599-46A2-91AB-3453BF121ABE}" sibTransId="{9EB0FC94-8BF1-4445-904A-5E7324ED1806}"/>
    <dgm:cxn modelId="{335D8F5D-7EBD-4F9D-8EB8-C244BDF7CD2D}" type="presOf" srcId="{79D93960-F292-456B-A49B-5F18D1BD8E56}" destId="{4A475181-9B49-4E00-A3F3-5843FC90656C}" srcOrd="0" destOrd="0" presId="urn:microsoft.com/office/officeart/2005/8/layout/radial5"/>
    <dgm:cxn modelId="{C78B8F25-25BE-45F1-A029-9811A30F19DA}" type="presOf" srcId="{D3847D6C-8D44-4FAF-BC73-91D08AC10555}" destId="{1F6B0757-2DB0-4276-AC7B-99D71EBD288D}" srcOrd="0" destOrd="0" presId="urn:microsoft.com/office/officeart/2005/8/layout/radial5"/>
    <dgm:cxn modelId="{23A8C6D6-1AD5-4728-8E15-8AF60331B9FB}" type="presOf" srcId="{1CA81B89-FCFC-437D-9CA7-62DD369C569D}" destId="{BA977240-E9F1-4225-A342-7B2F6BC8B0EA}" srcOrd="1" destOrd="0" presId="urn:microsoft.com/office/officeart/2005/8/layout/radial5"/>
    <dgm:cxn modelId="{780589AF-4215-48B9-BEC1-F735917043B0}" srcId="{6D53FDA0-88AD-4C1B-BDE1-A9664EC57094}" destId="{AB6F6330-FE91-46EC-8B5E-E0DE850E5C21}" srcOrd="3" destOrd="0" parTransId="{0298F5FD-CE36-4813-95A7-76AC5BA5FD64}" sibTransId="{53D9C7D0-FA4A-4BEE-8867-1E373596440D}"/>
    <dgm:cxn modelId="{AD8CCE78-39C2-4025-8764-501C6D37E1D5}" type="presOf" srcId="{6D53FDA0-88AD-4C1B-BDE1-A9664EC57094}" destId="{36A074E8-15FD-4DCB-BB78-440F6CC4BBE9}" srcOrd="0" destOrd="0" presId="urn:microsoft.com/office/officeart/2005/8/layout/radial5"/>
    <dgm:cxn modelId="{AB403F9A-CDAB-43A5-8AE8-139DA6601560}" type="presOf" srcId="{0BE559FE-5599-46A2-91AB-3453BF121ABE}" destId="{0EECE56B-8464-4812-80F4-8F9A009BFDDC}" srcOrd="0" destOrd="0" presId="urn:microsoft.com/office/officeart/2005/8/layout/radial5"/>
    <dgm:cxn modelId="{2DA70FCA-694C-4C90-B739-BE7DE895BD27}" srcId="{6D53FDA0-88AD-4C1B-BDE1-A9664EC57094}" destId="{0487264E-5A76-43F7-9270-A650BF201A61}" srcOrd="2" destOrd="0" parTransId="{79D93960-F292-456B-A49B-5F18D1BD8E56}" sibTransId="{31A373B2-3E20-4390-89F1-7BA458AE0711}"/>
    <dgm:cxn modelId="{5786443D-2520-49D0-A232-D0B9DE7B0CDA}" type="presOf" srcId="{292C7AC4-3E3B-40C9-8534-B6D39A19061B}" destId="{425D6E6F-CB9A-4AD4-96E3-5AC142F7274B}" srcOrd="0" destOrd="0" presId="urn:microsoft.com/office/officeart/2005/8/layout/radial5"/>
    <dgm:cxn modelId="{B537139A-0D1A-4F9E-B4A6-BEF35D2D76A1}" srcId="{6D53FDA0-88AD-4C1B-BDE1-A9664EC57094}" destId="{605A2A20-9FC6-4522-8900-97EF61E3273D}" srcOrd="1" destOrd="0" parTransId="{F278A194-A905-4DC0-A37B-73F792D3D060}" sibTransId="{D1A87F2A-6D06-488E-B0D9-68CE9C5134AB}"/>
    <dgm:cxn modelId="{7B11FD25-A9D8-4085-9ADC-96D0914DE89C}" type="presOf" srcId="{3BAAF846-A63F-4F21-A728-233A6E4AB254}" destId="{3AD2EE16-B128-4015-9459-B4930B27331A}" srcOrd="0" destOrd="0" presId="urn:microsoft.com/office/officeart/2005/8/layout/radial5"/>
    <dgm:cxn modelId="{A7BBA45C-274B-46EC-84A7-D26B797A7CC7}" type="presOf" srcId="{F278A194-A905-4DC0-A37B-73F792D3D060}" destId="{84030DD8-3660-421A-A025-6A00817876C4}" srcOrd="0" destOrd="0" presId="urn:microsoft.com/office/officeart/2005/8/layout/radial5"/>
    <dgm:cxn modelId="{73920AC6-F7A2-4512-A9DC-28F50C334C1E}" type="presOf" srcId="{605A2A20-9FC6-4522-8900-97EF61E3273D}" destId="{BCD02C71-81E4-479B-ADC3-A28A53B16259}" srcOrd="0" destOrd="0" presId="urn:microsoft.com/office/officeart/2005/8/layout/radial5"/>
    <dgm:cxn modelId="{2C59A9D3-2F64-4986-97EB-7BADD021E1E2}" type="presParOf" srcId="{425D6E6F-CB9A-4AD4-96E3-5AC142F7274B}" destId="{36A074E8-15FD-4DCB-BB78-440F6CC4BBE9}" srcOrd="0" destOrd="0" presId="urn:microsoft.com/office/officeart/2005/8/layout/radial5"/>
    <dgm:cxn modelId="{B535B03A-21D3-40A3-9545-021624E884D0}" type="presParOf" srcId="{425D6E6F-CB9A-4AD4-96E3-5AC142F7274B}" destId="{BB17C5C5-7379-46B3-A7E3-CE9BBD2C4507}" srcOrd="1" destOrd="0" presId="urn:microsoft.com/office/officeart/2005/8/layout/radial5"/>
    <dgm:cxn modelId="{010D67E1-DFD8-4D66-AC2B-8C9EE3B85C6F}" type="presParOf" srcId="{BB17C5C5-7379-46B3-A7E3-CE9BBD2C4507}" destId="{BA977240-E9F1-4225-A342-7B2F6BC8B0EA}" srcOrd="0" destOrd="0" presId="urn:microsoft.com/office/officeart/2005/8/layout/radial5"/>
    <dgm:cxn modelId="{4700B614-9E24-4227-BBE3-D6043F6F33AC}" type="presParOf" srcId="{425D6E6F-CB9A-4AD4-96E3-5AC142F7274B}" destId="{AB0135B6-CEFB-4F89-9E76-51EC9CB7A113}" srcOrd="2" destOrd="0" presId="urn:microsoft.com/office/officeart/2005/8/layout/radial5"/>
    <dgm:cxn modelId="{64C64C2E-45E2-48FC-B211-1E586BCC4106}" type="presParOf" srcId="{425D6E6F-CB9A-4AD4-96E3-5AC142F7274B}" destId="{84030DD8-3660-421A-A025-6A00817876C4}" srcOrd="3" destOrd="0" presId="urn:microsoft.com/office/officeart/2005/8/layout/radial5"/>
    <dgm:cxn modelId="{35D50463-D3EE-46B0-8A2B-E04873AC46C7}" type="presParOf" srcId="{84030DD8-3660-421A-A025-6A00817876C4}" destId="{E097D05B-F098-4426-AB4F-3514AEECAA6E}" srcOrd="0" destOrd="0" presId="urn:microsoft.com/office/officeart/2005/8/layout/radial5"/>
    <dgm:cxn modelId="{C60BEF99-8C3C-4BD4-A7B3-461E67E30A19}" type="presParOf" srcId="{425D6E6F-CB9A-4AD4-96E3-5AC142F7274B}" destId="{BCD02C71-81E4-479B-ADC3-A28A53B16259}" srcOrd="4" destOrd="0" presId="urn:microsoft.com/office/officeart/2005/8/layout/radial5"/>
    <dgm:cxn modelId="{DDAF8BE8-6CFD-4E0E-B8B3-4044AFC1B86D}" type="presParOf" srcId="{425D6E6F-CB9A-4AD4-96E3-5AC142F7274B}" destId="{4A475181-9B49-4E00-A3F3-5843FC90656C}" srcOrd="5" destOrd="0" presId="urn:microsoft.com/office/officeart/2005/8/layout/radial5"/>
    <dgm:cxn modelId="{7B16E5C9-2E3F-46B8-8F32-26E99515C6B7}" type="presParOf" srcId="{4A475181-9B49-4E00-A3F3-5843FC90656C}" destId="{1E716656-02D9-4916-BA16-D2E8EEBACA33}" srcOrd="0" destOrd="0" presId="urn:microsoft.com/office/officeart/2005/8/layout/radial5"/>
    <dgm:cxn modelId="{B7FB1352-4229-4F9C-A0D1-581190A7C881}" type="presParOf" srcId="{425D6E6F-CB9A-4AD4-96E3-5AC142F7274B}" destId="{EBF85F10-8020-454C-B5F6-0C983F2506C6}" srcOrd="6" destOrd="0" presId="urn:microsoft.com/office/officeart/2005/8/layout/radial5"/>
    <dgm:cxn modelId="{9EA0DFA6-4D57-49AA-B82A-CAA63A77EA31}" type="presParOf" srcId="{425D6E6F-CB9A-4AD4-96E3-5AC142F7274B}" destId="{DC2CD8CD-1379-4F98-8499-3F44C275E9C1}" srcOrd="7" destOrd="0" presId="urn:microsoft.com/office/officeart/2005/8/layout/radial5"/>
    <dgm:cxn modelId="{801FFFBE-92B5-4B23-AD58-266AC7747081}" type="presParOf" srcId="{DC2CD8CD-1379-4F98-8499-3F44C275E9C1}" destId="{8011D2B6-F5AB-4E18-82EC-B9B8C3C250B5}" srcOrd="0" destOrd="0" presId="urn:microsoft.com/office/officeart/2005/8/layout/radial5"/>
    <dgm:cxn modelId="{3B568F93-52A3-4967-BC89-87D2A83E94ED}" type="presParOf" srcId="{425D6E6F-CB9A-4AD4-96E3-5AC142F7274B}" destId="{A3C48E3F-BCA4-4266-9D38-F8FF6B99AB04}" srcOrd="8" destOrd="0" presId="urn:microsoft.com/office/officeart/2005/8/layout/radial5"/>
    <dgm:cxn modelId="{B8C3C033-1416-49AF-A2EA-0D6C798DE94B}" type="presParOf" srcId="{425D6E6F-CB9A-4AD4-96E3-5AC142F7274B}" destId="{1F6B0757-2DB0-4276-AC7B-99D71EBD288D}" srcOrd="9" destOrd="0" presId="urn:microsoft.com/office/officeart/2005/8/layout/radial5"/>
    <dgm:cxn modelId="{DE161D3E-2427-4EC5-82AA-471F505D77F9}" type="presParOf" srcId="{1F6B0757-2DB0-4276-AC7B-99D71EBD288D}" destId="{4E5A6FC3-7755-4423-A946-51B6327EDE44}" srcOrd="0" destOrd="0" presId="urn:microsoft.com/office/officeart/2005/8/layout/radial5"/>
    <dgm:cxn modelId="{E68336A2-1517-4333-A7FB-957C36FBB54B}" type="presParOf" srcId="{425D6E6F-CB9A-4AD4-96E3-5AC142F7274B}" destId="{F7947551-167D-47F9-8BEF-9C50A79FA16F}" srcOrd="10" destOrd="0" presId="urn:microsoft.com/office/officeart/2005/8/layout/radial5"/>
    <dgm:cxn modelId="{DC08F44F-2D11-4C5C-9264-5E46C4489E7D}" type="presParOf" srcId="{425D6E6F-CB9A-4AD4-96E3-5AC142F7274B}" destId="{0EECE56B-8464-4812-80F4-8F9A009BFDDC}" srcOrd="11" destOrd="0" presId="urn:microsoft.com/office/officeart/2005/8/layout/radial5"/>
    <dgm:cxn modelId="{9726DD02-435A-4912-BA38-8D61CF9B35B2}" type="presParOf" srcId="{0EECE56B-8464-4812-80F4-8F9A009BFDDC}" destId="{62912D5D-CD71-4CF2-A497-C7A5235B64DB}" srcOrd="0" destOrd="0" presId="urn:microsoft.com/office/officeart/2005/8/layout/radial5"/>
    <dgm:cxn modelId="{C810A4E9-CB3F-47DA-B613-184855DD1F41}" type="presParOf" srcId="{425D6E6F-CB9A-4AD4-96E3-5AC142F7274B}" destId="{3AD2EE16-B128-4015-9459-B4930B27331A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04877F-63EA-4324-93BF-DC1DE27EC842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67115F7-7AE0-4C47-9B90-09BFACAC34CD}">
      <dgm:prSet phldrT="[Текст]" custT="1"/>
      <dgm:spPr/>
      <dgm:t>
        <a:bodyPr/>
        <a:lstStyle/>
        <a:p>
          <a:r>
            <a:rPr lang="ru-RU" sz="1400" b="1" u="sng" dirty="0" smtClean="0"/>
            <a:t>2012 год</a:t>
          </a:r>
          <a:endParaRPr lang="ru-RU" sz="1400" dirty="0"/>
        </a:p>
      </dgm:t>
    </dgm:pt>
    <dgm:pt modelId="{0884BED7-FE34-4B31-A93E-E8AB44853E43}" type="parTrans" cxnId="{B982C3CE-512F-4226-8B94-FF1802BCD417}">
      <dgm:prSet/>
      <dgm:spPr/>
      <dgm:t>
        <a:bodyPr/>
        <a:lstStyle/>
        <a:p>
          <a:endParaRPr lang="ru-RU"/>
        </a:p>
      </dgm:t>
    </dgm:pt>
    <dgm:pt modelId="{DB92638E-3532-4C58-93CD-191B37833572}" type="sibTrans" cxnId="{B982C3CE-512F-4226-8B94-FF1802BCD417}">
      <dgm:prSet/>
      <dgm:spPr/>
      <dgm:t>
        <a:bodyPr/>
        <a:lstStyle/>
        <a:p>
          <a:endParaRPr lang="ru-RU"/>
        </a:p>
      </dgm:t>
    </dgm:pt>
    <dgm:pt modelId="{11DBAE4B-009C-445C-BBB2-DCE2E33FAC2B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СОШ №38, 62, 103, 132, 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18A8279B-1A25-4C33-BA75-552E6AF3306C}" type="parTrans" cxnId="{3C2269CB-81B8-4D66-8DF0-0B7FE78B3073}">
      <dgm:prSet/>
      <dgm:spPr/>
      <dgm:t>
        <a:bodyPr/>
        <a:lstStyle/>
        <a:p>
          <a:endParaRPr lang="ru-RU"/>
        </a:p>
      </dgm:t>
    </dgm:pt>
    <dgm:pt modelId="{01012878-0B44-4D3C-B185-CC19D5634E50}" type="sibTrans" cxnId="{3C2269CB-81B8-4D66-8DF0-0B7FE78B3073}">
      <dgm:prSet/>
      <dgm:spPr/>
      <dgm:t>
        <a:bodyPr/>
        <a:lstStyle/>
        <a:p>
          <a:endParaRPr lang="ru-RU"/>
        </a:p>
      </dgm:t>
    </dgm:pt>
    <dgm:pt modelId="{9A9BCCD1-1BA4-4CBF-A990-C1CB1D276D73}">
      <dgm:prSet phldrT="[Текст]" custT="1"/>
      <dgm:spPr/>
      <dgm:t>
        <a:bodyPr/>
        <a:lstStyle/>
        <a:p>
          <a:r>
            <a:rPr lang="ru-RU" sz="1400" b="1" u="sng" dirty="0" smtClean="0"/>
            <a:t>2013 год</a:t>
          </a:r>
          <a:endParaRPr lang="ru-RU" sz="1400" dirty="0"/>
        </a:p>
      </dgm:t>
    </dgm:pt>
    <dgm:pt modelId="{48D2B64B-D0E2-47D5-8D21-C287ECFAC7B2}" type="parTrans" cxnId="{AD6F48D8-9F8A-4396-BAB6-8217718AB07B}">
      <dgm:prSet/>
      <dgm:spPr/>
      <dgm:t>
        <a:bodyPr/>
        <a:lstStyle/>
        <a:p>
          <a:endParaRPr lang="ru-RU"/>
        </a:p>
      </dgm:t>
    </dgm:pt>
    <dgm:pt modelId="{E829AECE-73C7-4A34-90F0-3E160CC7D149}" type="sibTrans" cxnId="{AD6F48D8-9F8A-4396-BAB6-8217718AB07B}">
      <dgm:prSet/>
      <dgm:spPr/>
      <dgm:t>
        <a:bodyPr/>
        <a:lstStyle/>
        <a:p>
          <a:endParaRPr lang="ru-RU"/>
        </a:p>
      </dgm:t>
    </dgm:pt>
    <dgm:pt modelId="{507D886F-6144-4C32-914B-ACC4ACA19DD1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СОШ №9, 168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3148EA9F-1C94-4369-A96D-AE543558928E}" type="parTrans" cxnId="{408524C1-F238-4F8B-9BEA-55F5B880C296}">
      <dgm:prSet/>
      <dgm:spPr/>
      <dgm:t>
        <a:bodyPr/>
        <a:lstStyle/>
        <a:p>
          <a:endParaRPr lang="ru-RU"/>
        </a:p>
      </dgm:t>
    </dgm:pt>
    <dgm:pt modelId="{44C8570E-4706-47BC-AD5C-DA33C263ADC9}" type="sibTrans" cxnId="{408524C1-F238-4F8B-9BEA-55F5B880C296}">
      <dgm:prSet/>
      <dgm:spPr/>
      <dgm:t>
        <a:bodyPr/>
        <a:lstStyle/>
        <a:p>
          <a:endParaRPr lang="ru-RU"/>
        </a:p>
      </dgm:t>
    </dgm:pt>
    <dgm:pt modelId="{7529EFE4-9E9E-4400-9E14-1280C4EC6924}">
      <dgm:prSet custT="1"/>
      <dgm:spPr/>
      <dgm:t>
        <a:bodyPr/>
        <a:lstStyle/>
        <a:p>
          <a:r>
            <a:rPr lang="ru-RU" sz="1400" b="1" u="sng" dirty="0" smtClean="0"/>
            <a:t>2014 год</a:t>
          </a:r>
        </a:p>
      </dgm:t>
    </dgm:pt>
    <dgm:pt modelId="{90EBCB4B-D02E-4DB0-9029-0372D46E3BD6}" type="parTrans" cxnId="{F049BB71-8476-4F02-8503-41D255C26929}">
      <dgm:prSet/>
      <dgm:spPr/>
      <dgm:t>
        <a:bodyPr/>
        <a:lstStyle/>
        <a:p>
          <a:endParaRPr lang="ru-RU"/>
        </a:p>
      </dgm:t>
    </dgm:pt>
    <dgm:pt modelId="{1E6F3B71-979A-4363-9452-5A32DCD59596}" type="sibTrans" cxnId="{F049BB71-8476-4F02-8503-41D255C26929}">
      <dgm:prSet/>
      <dgm:spPr/>
      <dgm:t>
        <a:bodyPr/>
        <a:lstStyle/>
        <a:p>
          <a:endParaRPr lang="ru-RU"/>
        </a:p>
      </dgm:t>
    </dgm:pt>
    <dgm:pt modelId="{1E5D0798-6F9B-4BA9-90DC-2920A3483F10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гимн. №10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, 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МУК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Авиастр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.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р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-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н</a:t>
          </a:r>
        </a:p>
      </dgm:t>
    </dgm:pt>
    <dgm:pt modelId="{2AAE27D9-E295-4046-BBF2-2A985CA9302E}" type="parTrans" cxnId="{71EBDF51-F2EA-451F-94E3-B995EE73DE59}">
      <dgm:prSet/>
      <dgm:spPr/>
      <dgm:t>
        <a:bodyPr/>
        <a:lstStyle/>
        <a:p>
          <a:endParaRPr lang="ru-RU"/>
        </a:p>
      </dgm:t>
    </dgm:pt>
    <dgm:pt modelId="{120A83BD-89F0-408B-8E2D-5DF7B795C8E4}" type="sibTrans" cxnId="{71EBDF51-F2EA-451F-94E3-B995EE73DE59}">
      <dgm:prSet/>
      <dgm:spPr/>
      <dgm:t>
        <a:bodyPr/>
        <a:lstStyle/>
        <a:p>
          <a:endParaRPr lang="ru-RU"/>
        </a:p>
      </dgm:t>
    </dgm:pt>
    <dgm:pt modelId="{CD6FD850-3F1A-4C94-BAB1-FD60E5927AF7}">
      <dgm:prSet custT="1"/>
      <dgm:spPr/>
      <dgm:t>
        <a:bodyPr/>
        <a:lstStyle/>
        <a:p>
          <a:r>
            <a:rPr lang="ru-RU" sz="1400" b="1" smtClean="0">
              <a:latin typeface="Calibri" pitchFamily="34" charset="0"/>
              <a:cs typeface="Calibri" pitchFamily="34" charset="0"/>
            </a:rPr>
            <a:t>МУК, ДМХШ №3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21B323D4-499D-4C69-B121-FED04F0B6092}" type="parTrans" cxnId="{D1611761-8F00-4D76-97C8-2258BB53E955}">
      <dgm:prSet/>
      <dgm:spPr/>
      <dgm:t>
        <a:bodyPr/>
        <a:lstStyle/>
        <a:p>
          <a:endParaRPr lang="ru-RU"/>
        </a:p>
      </dgm:t>
    </dgm:pt>
    <dgm:pt modelId="{2258CC58-9D32-4C77-A2DA-1AF35673C524}" type="sibTrans" cxnId="{D1611761-8F00-4D76-97C8-2258BB53E955}">
      <dgm:prSet/>
      <dgm:spPr/>
      <dgm:t>
        <a:bodyPr/>
        <a:lstStyle/>
        <a:p>
          <a:endParaRPr lang="ru-RU"/>
        </a:p>
      </dgm:t>
    </dgm:pt>
    <dgm:pt modelId="{6868DC78-A16C-4F94-ABEF-2041A187D1A8}">
      <dgm:prSet custT="1"/>
      <dgm:spPr/>
      <dgm:t>
        <a:bodyPr/>
        <a:lstStyle/>
        <a:p>
          <a:r>
            <a:rPr lang="ru-RU" sz="1400" b="1" smtClean="0">
              <a:latin typeface="Calibri" pitchFamily="34" charset="0"/>
              <a:cs typeface="Calibri" pitchFamily="34" charset="0"/>
            </a:rPr>
            <a:t>ДОУ №411, 117, 192, 141</a:t>
          </a:r>
          <a:endParaRPr lang="ru-RU" sz="1400" dirty="0">
            <a:latin typeface="Calibri" pitchFamily="34" charset="0"/>
            <a:cs typeface="Calibri" pitchFamily="34" charset="0"/>
          </a:endParaRPr>
        </a:p>
      </dgm:t>
    </dgm:pt>
    <dgm:pt modelId="{303A2ADC-60BE-40F0-A9DC-B444A8DF7F03}" type="parTrans" cxnId="{B5837E6A-BEAF-4034-B737-1345FEACBB10}">
      <dgm:prSet/>
      <dgm:spPr/>
      <dgm:t>
        <a:bodyPr/>
        <a:lstStyle/>
        <a:p>
          <a:endParaRPr lang="ru-RU"/>
        </a:p>
      </dgm:t>
    </dgm:pt>
    <dgm:pt modelId="{3B17D216-FACE-4449-983E-7AFBBF4F6984}" type="sibTrans" cxnId="{B5837E6A-BEAF-4034-B737-1345FEACBB10}">
      <dgm:prSet/>
      <dgm:spPr/>
      <dgm:t>
        <a:bodyPr/>
        <a:lstStyle/>
        <a:p>
          <a:endParaRPr lang="ru-RU"/>
        </a:p>
      </dgm:t>
    </dgm:pt>
    <dgm:pt modelId="{E8246DDC-85B4-4AA8-B069-A74C8613633D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ДОУ №10, 248, 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370</a:t>
          </a:r>
        </a:p>
      </dgm:t>
    </dgm:pt>
    <dgm:pt modelId="{2A4DBD9C-E3C0-482E-A99C-B98EDA7D3288}" type="parTrans" cxnId="{BFBC02A3-3289-4927-A154-D024A064D693}">
      <dgm:prSet/>
      <dgm:spPr/>
      <dgm:t>
        <a:bodyPr/>
        <a:lstStyle/>
        <a:p>
          <a:endParaRPr lang="ru-RU"/>
        </a:p>
      </dgm:t>
    </dgm:pt>
    <dgm:pt modelId="{82075D44-2189-4A6C-B814-1AE95EFA6C54}" type="sibTrans" cxnId="{BFBC02A3-3289-4927-A154-D024A064D693}">
      <dgm:prSet/>
      <dgm:spPr/>
      <dgm:t>
        <a:bodyPr/>
        <a:lstStyle/>
        <a:p>
          <a:endParaRPr lang="ru-RU"/>
        </a:p>
      </dgm:t>
    </dgm:pt>
    <dgm:pt modelId="{C2EEF479-D494-48ED-AB68-9099CFE57B4E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ДОУ №28, 99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, 254, 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275, 365 </a:t>
          </a:r>
        </a:p>
      </dgm:t>
    </dgm:pt>
    <dgm:pt modelId="{90B5FB20-A29E-40E5-8AA0-967952E693D1}" type="parTrans" cxnId="{B5A46398-80E9-4ABC-8695-3229A6D6F19B}">
      <dgm:prSet/>
      <dgm:spPr/>
      <dgm:t>
        <a:bodyPr/>
        <a:lstStyle/>
        <a:p>
          <a:endParaRPr lang="ru-RU"/>
        </a:p>
      </dgm:t>
    </dgm:pt>
    <dgm:pt modelId="{35913078-789E-45FE-B419-9CF8F8179864}" type="sibTrans" cxnId="{B5A46398-80E9-4ABC-8695-3229A6D6F19B}">
      <dgm:prSet/>
      <dgm:spPr/>
      <dgm:t>
        <a:bodyPr/>
        <a:lstStyle/>
        <a:p>
          <a:endParaRPr lang="ru-RU"/>
        </a:p>
      </dgm:t>
    </dgm:pt>
    <dgm:pt modelId="{89344351-8D20-4696-B287-7FB24E71E8EE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ДОУ новостройки №9, 12, 18, 20, 22, 78, 85, 87</a:t>
          </a:r>
        </a:p>
      </dgm:t>
    </dgm:pt>
    <dgm:pt modelId="{A404A3BE-6711-44AE-8B86-27C777F0D828}" type="parTrans" cxnId="{FB0E876F-9DF7-4544-A518-36B2F10714EF}">
      <dgm:prSet/>
      <dgm:spPr/>
      <dgm:t>
        <a:bodyPr/>
        <a:lstStyle/>
        <a:p>
          <a:endParaRPr lang="ru-RU"/>
        </a:p>
      </dgm:t>
    </dgm:pt>
    <dgm:pt modelId="{C95F40D1-5A5D-4C1E-AF8B-6BE5AFA14E25}" type="sibTrans" cxnId="{FB0E876F-9DF7-4544-A518-36B2F10714EF}">
      <dgm:prSet/>
      <dgm:spPr/>
      <dgm:t>
        <a:bodyPr/>
        <a:lstStyle/>
        <a:p>
          <a:endParaRPr lang="ru-RU"/>
        </a:p>
      </dgm:t>
    </dgm:pt>
    <dgm:pt modelId="{93BC7098-D03C-4DF7-A6C4-92AE46504521}" type="pres">
      <dgm:prSet presAssocID="{8404877F-63EA-4324-93BF-DC1DE27EC8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395300-E38B-48FF-9602-802C32E7B625}" type="pres">
      <dgm:prSet presAssocID="{767115F7-7AE0-4C47-9B90-09BFACAC34CD}" presName="composite" presStyleCnt="0"/>
      <dgm:spPr/>
      <dgm:t>
        <a:bodyPr/>
        <a:lstStyle/>
        <a:p>
          <a:endParaRPr lang="ru-RU"/>
        </a:p>
      </dgm:t>
    </dgm:pt>
    <dgm:pt modelId="{A3A94BFF-F253-469A-A10F-DBF4B7E14F85}" type="pres">
      <dgm:prSet presAssocID="{767115F7-7AE0-4C47-9B90-09BFACAC34C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697B3-DDF9-4225-A51D-B0D475D6E801}" type="pres">
      <dgm:prSet presAssocID="{767115F7-7AE0-4C47-9B90-09BFACAC34C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74390-9134-4B4C-B78A-CB19A48516B5}" type="pres">
      <dgm:prSet presAssocID="{DB92638E-3532-4C58-93CD-191B37833572}" presName="space" presStyleCnt="0"/>
      <dgm:spPr/>
      <dgm:t>
        <a:bodyPr/>
        <a:lstStyle/>
        <a:p>
          <a:endParaRPr lang="ru-RU"/>
        </a:p>
      </dgm:t>
    </dgm:pt>
    <dgm:pt modelId="{DE2B4BC5-7C69-40C6-84F4-D3D43C3E9421}" type="pres">
      <dgm:prSet presAssocID="{9A9BCCD1-1BA4-4CBF-A990-C1CB1D276D73}" presName="composite" presStyleCnt="0"/>
      <dgm:spPr/>
      <dgm:t>
        <a:bodyPr/>
        <a:lstStyle/>
        <a:p>
          <a:endParaRPr lang="ru-RU"/>
        </a:p>
      </dgm:t>
    </dgm:pt>
    <dgm:pt modelId="{800489A7-D814-47E0-BCDF-F1DA39D506D0}" type="pres">
      <dgm:prSet presAssocID="{9A9BCCD1-1BA4-4CBF-A990-C1CB1D276D7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78C472-D385-4767-948E-E998222F3235}" type="pres">
      <dgm:prSet presAssocID="{9A9BCCD1-1BA4-4CBF-A990-C1CB1D276D7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A26CD-44CF-4B47-B931-13DFB6021F34}" type="pres">
      <dgm:prSet presAssocID="{E829AECE-73C7-4A34-90F0-3E160CC7D149}" presName="space" presStyleCnt="0"/>
      <dgm:spPr/>
      <dgm:t>
        <a:bodyPr/>
        <a:lstStyle/>
        <a:p>
          <a:endParaRPr lang="ru-RU"/>
        </a:p>
      </dgm:t>
    </dgm:pt>
    <dgm:pt modelId="{92E3137C-250C-43D6-B1E4-8E149C640CB6}" type="pres">
      <dgm:prSet presAssocID="{7529EFE4-9E9E-4400-9E14-1280C4EC6924}" presName="composite" presStyleCnt="0"/>
      <dgm:spPr/>
      <dgm:t>
        <a:bodyPr/>
        <a:lstStyle/>
        <a:p>
          <a:endParaRPr lang="ru-RU"/>
        </a:p>
      </dgm:t>
    </dgm:pt>
    <dgm:pt modelId="{6B1DA64E-C8F8-492E-BC01-3D9474CF142E}" type="pres">
      <dgm:prSet presAssocID="{7529EFE4-9E9E-4400-9E14-1280C4EC6924}" presName="parTx" presStyleLbl="alignNode1" presStyleIdx="2" presStyleCnt="3" custScaleX="1203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5ADEA-07B2-46CF-AFBA-F0F55BDA6F81}" type="pres">
      <dgm:prSet presAssocID="{7529EFE4-9E9E-4400-9E14-1280C4EC6924}" presName="desTx" presStyleLbl="alignAccFollowNode1" presStyleIdx="2" presStyleCnt="3" custScaleX="120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49BB71-8476-4F02-8503-41D255C26929}" srcId="{8404877F-63EA-4324-93BF-DC1DE27EC842}" destId="{7529EFE4-9E9E-4400-9E14-1280C4EC6924}" srcOrd="2" destOrd="0" parTransId="{90EBCB4B-D02E-4DB0-9029-0372D46E3BD6}" sibTransId="{1E6F3B71-979A-4363-9452-5A32DCD59596}"/>
    <dgm:cxn modelId="{E67F58DD-A2E6-47DA-B640-03E246660E73}" type="presOf" srcId="{11DBAE4B-009C-445C-BBB2-DCE2E33FAC2B}" destId="{443697B3-DDF9-4225-A51D-B0D475D6E801}" srcOrd="0" destOrd="0" presId="urn:microsoft.com/office/officeart/2005/8/layout/hList1"/>
    <dgm:cxn modelId="{B5837E6A-BEAF-4034-B737-1345FEACBB10}" srcId="{767115F7-7AE0-4C47-9B90-09BFACAC34CD}" destId="{6868DC78-A16C-4F94-ABEF-2041A187D1A8}" srcOrd="2" destOrd="0" parTransId="{303A2ADC-60BE-40F0-A9DC-B444A8DF7F03}" sibTransId="{3B17D216-FACE-4449-983E-7AFBBF4F6984}"/>
    <dgm:cxn modelId="{0B7ECB2A-2909-41D8-A0E7-5B17149F2956}" type="presOf" srcId="{6868DC78-A16C-4F94-ABEF-2041A187D1A8}" destId="{443697B3-DDF9-4225-A51D-B0D475D6E801}" srcOrd="0" destOrd="2" presId="urn:microsoft.com/office/officeart/2005/8/layout/hList1"/>
    <dgm:cxn modelId="{408524C1-F238-4F8B-9BEA-55F5B880C296}" srcId="{9A9BCCD1-1BA4-4CBF-A990-C1CB1D276D73}" destId="{507D886F-6144-4C32-914B-ACC4ACA19DD1}" srcOrd="0" destOrd="0" parTransId="{3148EA9F-1C94-4369-A96D-AE543558928E}" sibTransId="{44C8570E-4706-47BC-AD5C-DA33C263ADC9}"/>
    <dgm:cxn modelId="{D1611761-8F00-4D76-97C8-2258BB53E955}" srcId="{767115F7-7AE0-4C47-9B90-09BFACAC34CD}" destId="{CD6FD850-3F1A-4C94-BAB1-FD60E5927AF7}" srcOrd="1" destOrd="0" parTransId="{21B323D4-499D-4C69-B121-FED04F0B6092}" sibTransId="{2258CC58-9D32-4C77-A2DA-1AF35673C524}"/>
    <dgm:cxn modelId="{71EBDF51-F2EA-451F-94E3-B995EE73DE59}" srcId="{7529EFE4-9E9E-4400-9E14-1280C4EC6924}" destId="{1E5D0798-6F9B-4BA9-90DC-2920A3483F10}" srcOrd="0" destOrd="0" parTransId="{2AAE27D9-E295-4046-BBF2-2A985CA9302E}" sibTransId="{120A83BD-89F0-408B-8E2D-5DF7B795C8E4}"/>
    <dgm:cxn modelId="{B982C3CE-512F-4226-8B94-FF1802BCD417}" srcId="{8404877F-63EA-4324-93BF-DC1DE27EC842}" destId="{767115F7-7AE0-4C47-9B90-09BFACAC34CD}" srcOrd="0" destOrd="0" parTransId="{0884BED7-FE34-4B31-A93E-E8AB44853E43}" sibTransId="{DB92638E-3532-4C58-93CD-191B37833572}"/>
    <dgm:cxn modelId="{9D659204-CFB4-4BA1-A4B1-3393924EA38A}" type="presOf" srcId="{C2EEF479-D494-48ED-AB68-9099CFE57B4E}" destId="{0A85ADEA-07B2-46CF-AFBA-F0F55BDA6F81}" srcOrd="0" destOrd="1" presId="urn:microsoft.com/office/officeart/2005/8/layout/hList1"/>
    <dgm:cxn modelId="{8DC8A06E-60F2-4DAB-9A42-13B5EBD0CFAE}" type="presOf" srcId="{767115F7-7AE0-4C47-9B90-09BFACAC34CD}" destId="{A3A94BFF-F253-469A-A10F-DBF4B7E14F85}" srcOrd="0" destOrd="0" presId="urn:microsoft.com/office/officeart/2005/8/layout/hList1"/>
    <dgm:cxn modelId="{B5A46398-80E9-4ABC-8695-3229A6D6F19B}" srcId="{7529EFE4-9E9E-4400-9E14-1280C4EC6924}" destId="{C2EEF479-D494-48ED-AB68-9099CFE57B4E}" srcOrd="1" destOrd="0" parTransId="{90B5FB20-A29E-40E5-8AA0-967952E693D1}" sibTransId="{35913078-789E-45FE-B419-9CF8F8179864}"/>
    <dgm:cxn modelId="{E2274F9D-1CA2-4E11-A21D-A79B2BBEE9E1}" type="presOf" srcId="{89344351-8D20-4696-B287-7FB24E71E8EE}" destId="{0A85ADEA-07B2-46CF-AFBA-F0F55BDA6F81}" srcOrd="0" destOrd="2" presId="urn:microsoft.com/office/officeart/2005/8/layout/hList1"/>
    <dgm:cxn modelId="{63AE6036-4006-48A9-BA26-63931387DC02}" type="presOf" srcId="{9A9BCCD1-1BA4-4CBF-A990-C1CB1D276D73}" destId="{800489A7-D814-47E0-BCDF-F1DA39D506D0}" srcOrd="0" destOrd="0" presId="urn:microsoft.com/office/officeart/2005/8/layout/hList1"/>
    <dgm:cxn modelId="{0468B17C-AFA5-49D7-B802-3F52899529D5}" type="presOf" srcId="{8404877F-63EA-4324-93BF-DC1DE27EC842}" destId="{93BC7098-D03C-4DF7-A6C4-92AE46504521}" srcOrd="0" destOrd="0" presId="urn:microsoft.com/office/officeart/2005/8/layout/hList1"/>
    <dgm:cxn modelId="{69A92A3A-6F0A-4761-85E3-C2D9BC3652A2}" type="presOf" srcId="{CD6FD850-3F1A-4C94-BAB1-FD60E5927AF7}" destId="{443697B3-DDF9-4225-A51D-B0D475D6E801}" srcOrd="0" destOrd="1" presId="urn:microsoft.com/office/officeart/2005/8/layout/hList1"/>
    <dgm:cxn modelId="{BFBC02A3-3289-4927-A154-D024A064D693}" srcId="{9A9BCCD1-1BA4-4CBF-A990-C1CB1D276D73}" destId="{E8246DDC-85B4-4AA8-B069-A74C8613633D}" srcOrd="1" destOrd="0" parTransId="{2A4DBD9C-E3C0-482E-A99C-B98EDA7D3288}" sibTransId="{82075D44-2189-4A6C-B814-1AE95EFA6C54}"/>
    <dgm:cxn modelId="{FEC9DEEE-0583-4096-A3B4-CEC7FA038A81}" type="presOf" srcId="{7529EFE4-9E9E-4400-9E14-1280C4EC6924}" destId="{6B1DA64E-C8F8-492E-BC01-3D9474CF142E}" srcOrd="0" destOrd="0" presId="urn:microsoft.com/office/officeart/2005/8/layout/hList1"/>
    <dgm:cxn modelId="{B8B34A77-ADDF-4F4F-9027-067A6F67D2C8}" type="presOf" srcId="{507D886F-6144-4C32-914B-ACC4ACA19DD1}" destId="{A878C472-D385-4767-948E-E998222F3235}" srcOrd="0" destOrd="0" presId="urn:microsoft.com/office/officeart/2005/8/layout/hList1"/>
    <dgm:cxn modelId="{AD6F48D8-9F8A-4396-BAB6-8217718AB07B}" srcId="{8404877F-63EA-4324-93BF-DC1DE27EC842}" destId="{9A9BCCD1-1BA4-4CBF-A990-C1CB1D276D73}" srcOrd="1" destOrd="0" parTransId="{48D2B64B-D0E2-47D5-8D21-C287ECFAC7B2}" sibTransId="{E829AECE-73C7-4A34-90F0-3E160CC7D149}"/>
    <dgm:cxn modelId="{3C2269CB-81B8-4D66-8DF0-0B7FE78B3073}" srcId="{767115F7-7AE0-4C47-9B90-09BFACAC34CD}" destId="{11DBAE4B-009C-445C-BBB2-DCE2E33FAC2B}" srcOrd="0" destOrd="0" parTransId="{18A8279B-1A25-4C33-BA75-552E6AF3306C}" sibTransId="{01012878-0B44-4D3C-B185-CC19D5634E50}"/>
    <dgm:cxn modelId="{FB0E876F-9DF7-4544-A518-36B2F10714EF}" srcId="{7529EFE4-9E9E-4400-9E14-1280C4EC6924}" destId="{89344351-8D20-4696-B287-7FB24E71E8EE}" srcOrd="2" destOrd="0" parTransId="{A404A3BE-6711-44AE-8B86-27C777F0D828}" sibTransId="{C95F40D1-5A5D-4C1E-AF8B-6BE5AFA14E25}"/>
    <dgm:cxn modelId="{0EF4E061-60BD-4321-AF02-4E4267FBE288}" type="presOf" srcId="{E8246DDC-85B4-4AA8-B069-A74C8613633D}" destId="{A878C472-D385-4767-948E-E998222F3235}" srcOrd="0" destOrd="1" presId="urn:microsoft.com/office/officeart/2005/8/layout/hList1"/>
    <dgm:cxn modelId="{10B28396-929A-4EB9-8BDD-D7913DA28920}" type="presOf" srcId="{1E5D0798-6F9B-4BA9-90DC-2920A3483F10}" destId="{0A85ADEA-07B2-46CF-AFBA-F0F55BDA6F81}" srcOrd="0" destOrd="0" presId="urn:microsoft.com/office/officeart/2005/8/layout/hList1"/>
    <dgm:cxn modelId="{52A97808-61BE-477F-B5AC-3FDB68AD25A3}" type="presParOf" srcId="{93BC7098-D03C-4DF7-A6C4-92AE46504521}" destId="{83395300-E38B-48FF-9602-802C32E7B625}" srcOrd="0" destOrd="0" presId="urn:microsoft.com/office/officeart/2005/8/layout/hList1"/>
    <dgm:cxn modelId="{DDDBC7F4-C224-4BFB-92C4-B29AC0629804}" type="presParOf" srcId="{83395300-E38B-48FF-9602-802C32E7B625}" destId="{A3A94BFF-F253-469A-A10F-DBF4B7E14F85}" srcOrd="0" destOrd="0" presId="urn:microsoft.com/office/officeart/2005/8/layout/hList1"/>
    <dgm:cxn modelId="{F6DBE154-BB14-4CF3-99E5-443D354AE781}" type="presParOf" srcId="{83395300-E38B-48FF-9602-802C32E7B625}" destId="{443697B3-DDF9-4225-A51D-B0D475D6E801}" srcOrd="1" destOrd="0" presId="urn:microsoft.com/office/officeart/2005/8/layout/hList1"/>
    <dgm:cxn modelId="{6187CC43-B1E8-4037-8FA4-FEF1905438A0}" type="presParOf" srcId="{93BC7098-D03C-4DF7-A6C4-92AE46504521}" destId="{EBC74390-9134-4B4C-B78A-CB19A48516B5}" srcOrd="1" destOrd="0" presId="urn:microsoft.com/office/officeart/2005/8/layout/hList1"/>
    <dgm:cxn modelId="{46150605-F796-4CB6-875D-27793641DB77}" type="presParOf" srcId="{93BC7098-D03C-4DF7-A6C4-92AE46504521}" destId="{DE2B4BC5-7C69-40C6-84F4-D3D43C3E9421}" srcOrd="2" destOrd="0" presId="urn:microsoft.com/office/officeart/2005/8/layout/hList1"/>
    <dgm:cxn modelId="{768D070B-E691-4BD2-8BD8-482A2E254085}" type="presParOf" srcId="{DE2B4BC5-7C69-40C6-84F4-D3D43C3E9421}" destId="{800489A7-D814-47E0-BCDF-F1DA39D506D0}" srcOrd="0" destOrd="0" presId="urn:microsoft.com/office/officeart/2005/8/layout/hList1"/>
    <dgm:cxn modelId="{DE106A05-C81E-40E0-B65E-59B64A3817EB}" type="presParOf" srcId="{DE2B4BC5-7C69-40C6-84F4-D3D43C3E9421}" destId="{A878C472-D385-4767-948E-E998222F3235}" srcOrd="1" destOrd="0" presId="urn:microsoft.com/office/officeart/2005/8/layout/hList1"/>
    <dgm:cxn modelId="{3281A264-7669-43F2-B400-35BCAA1DD2B3}" type="presParOf" srcId="{93BC7098-D03C-4DF7-A6C4-92AE46504521}" destId="{961A26CD-44CF-4B47-B931-13DFB6021F34}" srcOrd="3" destOrd="0" presId="urn:microsoft.com/office/officeart/2005/8/layout/hList1"/>
    <dgm:cxn modelId="{DE69EEAC-C574-47E5-8029-60F176863DA0}" type="presParOf" srcId="{93BC7098-D03C-4DF7-A6C4-92AE46504521}" destId="{92E3137C-250C-43D6-B1E4-8E149C640CB6}" srcOrd="4" destOrd="0" presId="urn:microsoft.com/office/officeart/2005/8/layout/hList1"/>
    <dgm:cxn modelId="{D3220569-7C93-4065-848D-B53092EADDEE}" type="presParOf" srcId="{92E3137C-250C-43D6-B1E4-8E149C640CB6}" destId="{6B1DA64E-C8F8-492E-BC01-3D9474CF142E}" srcOrd="0" destOrd="0" presId="urn:microsoft.com/office/officeart/2005/8/layout/hList1"/>
    <dgm:cxn modelId="{9745E07C-97B7-4CB8-B135-3474C440B793}" type="presParOf" srcId="{92E3137C-250C-43D6-B1E4-8E149C640CB6}" destId="{0A85ADEA-07B2-46CF-AFBA-F0F55BDA6F8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7EC786-B99F-47B0-A9F4-B290D7CE7748}" type="doc">
      <dgm:prSet loTypeId="urn:microsoft.com/office/officeart/2005/8/layout/defaul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827C89-A819-48F5-A6AC-8A4EAF534210}">
      <dgm:prSet phldrT="[Текст]" custT="1"/>
      <dgm:spPr/>
      <dgm:t>
        <a:bodyPr/>
        <a:lstStyle/>
        <a:p>
          <a:pPr algn="ctr"/>
          <a:r>
            <a:rPr lang="ru-RU" sz="1200" b="1" dirty="0" smtClean="0"/>
            <a:t>Итоги городского конкурса</a:t>
          </a:r>
        </a:p>
        <a:p>
          <a:pPr algn="ctr"/>
          <a:r>
            <a:rPr lang="ru-RU" sz="1200" b="1" dirty="0" smtClean="0"/>
            <a:t>«Лучший учитель математики» – </a:t>
          </a:r>
          <a:r>
            <a:rPr lang="ru-RU" sz="1200" b="1" dirty="0" err="1" smtClean="0"/>
            <a:t>Аншукова</a:t>
          </a:r>
          <a:r>
            <a:rPr lang="ru-RU" sz="1200" b="1" dirty="0" smtClean="0"/>
            <a:t> </a:t>
          </a:r>
          <a:r>
            <a:rPr lang="ru-RU" sz="1200" b="1" dirty="0" err="1" smtClean="0"/>
            <a:t>В.М</a:t>
          </a:r>
          <a:r>
            <a:rPr lang="ru-RU" sz="1200" b="1" dirty="0" smtClean="0"/>
            <a:t>., СОШ №119</a:t>
          </a:r>
        </a:p>
        <a:p>
          <a:pPr algn="ctr"/>
          <a:r>
            <a:rPr lang="en-US" sz="1200" b="1" dirty="0" smtClean="0"/>
            <a:t>I </a:t>
          </a:r>
          <a:r>
            <a:rPr lang="ru-RU" sz="1200" b="1" dirty="0" smtClean="0"/>
            <a:t>место – Тарасова </a:t>
          </a:r>
          <a:r>
            <a:rPr lang="ru-RU" sz="1200" b="1" dirty="0" err="1" smtClean="0"/>
            <a:t>В.Ю</a:t>
          </a:r>
          <a:r>
            <a:rPr lang="ru-RU" sz="1200" b="1" dirty="0" smtClean="0"/>
            <a:t>., учитель-логопед  ДОУ №151</a:t>
          </a:r>
        </a:p>
        <a:p>
          <a:pPr algn="ctr"/>
          <a:r>
            <a:rPr lang="en-US" sz="1200" b="1" dirty="0" smtClean="0"/>
            <a:t>I </a:t>
          </a:r>
          <a:r>
            <a:rPr lang="ru-RU" sz="1200" b="1" dirty="0" smtClean="0"/>
            <a:t>место – Камалов </a:t>
          </a:r>
          <a:r>
            <a:rPr lang="ru-RU" sz="1200" b="1" dirty="0" err="1" smtClean="0"/>
            <a:t>Р.Р</a:t>
          </a:r>
          <a:r>
            <a:rPr lang="ru-RU" sz="1200" b="1" dirty="0" smtClean="0"/>
            <a:t>., учитель </a:t>
          </a:r>
          <a:r>
            <a:rPr lang="ru-RU" sz="1200" b="1" dirty="0" err="1" smtClean="0"/>
            <a:t>ОБЖ</a:t>
          </a:r>
          <a:r>
            <a:rPr lang="ru-RU" sz="1200" b="1" dirty="0" smtClean="0"/>
            <a:t> СОШ №62</a:t>
          </a:r>
        </a:p>
        <a:p>
          <a:pPr algn="ctr"/>
          <a:r>
            <a:rPr lang="en-US" sz="1200" b="1" dirty="0" smtClean="0"/>
            <a:t>III </a:t>
          </a:r>
          <a:r>
            <a:rPr lang="ru-RU" sz="1200" b="1" dirty="0" smtClean="0"/>
            <a:t>место – Родионов </a:t>
          </a:r>
          <a:r>
            <a:rPr lang="ru-RU" sz="1200" b="1" dirty="0" err="1" smtClean="0"/>
            <a:t>К.А</a:t>
          </a:r>
          <a:r>
            <a:rPr lang="ru-RU" sz="1200" b="1" dirty="0" smtClean="0"/>
            <a:t>., учитель начальных классов СОШ №177</a:t>
          </a:r>
        </a:p>
        <a:p>
          <a:pPr algn="l"/>
          <a:r>
            <a:rPr lang="ru-RU" sz="1200" b="1" dirty="0" smtClean="0"/>
            <a:t>Лауреаты – Мазитова </a:t>
          </a:r>
          <a:r>
            <a:rPr lang="ru-RU" sz="1200" b="1" dirty="0" err="1" smtClean="0"/>
            <a:t>А.Л</a:t>
          </a:r>
          <a:r>
            <a:rPr lang="ru-RU" sz="1200" b="1" dirty="0" smtClean="0"/>
            <a:t>., учитель татарского языка СОШ №23</a:t>
          </a:r>
        </a:p>
        <a:p>
          <a:pPr algn="l"/>
          <a:r>
            <a:rPr lang="ru-RU" sz="1200" b="1" dirty="0" err="1" smtClean="0"/>
            <a:t>Дауляшина</a:t>
          </a:r>
          <a:r>
            <a:rPr lang="ru-RU" sz="1200" b="1" dirty="0" smtClean="0"/>
            <a:t> </a:t>
          </a:r>
          <a:r>
            <a:rPr lang="ru-RU" sz="1200" b="1" dirty="0" err="1" smtClean="0"/>
            <a:t>Л.С</a:t>
          </a:r>
          <a:r>
            <a:rPr lang="ru-RU" sz="1200" b="1" dirty="0" smtClean="0"/>
            <a:t>., учитель биологии гимн. №155, </a:t>
          </a:r>
          <a:r>
            <a:rPr lang="ru-RU" sz="1200" b="1" dirty="0" err="1" smtClean="0"/>
            <a:t>Депутатова</a:t>
          </a:r>
          <a:r>
            <a:rPr lang="ru-RU" sz="1200" b="1" dirty="0" smtClean="0"/>
            <a:t> </a:t>
          </a:r>
          <a:r>
            <a:rPr lang="ru-RU" sz="1200" b="1" dirty="0" err="1" smtClean="0"/>
            <a:t>А.П</a:t>
          </a:r>
          <a:r>
            <a:rPr lang="ru-RU" sz="1200" b="1" dirty="0" smtClean="0"/>
            <a:t>., учитель </a:t>
          </a:r>
          <a:r>
            <a:rPr lang="ru-RU" sz="1200" b="1" dirty="0" err="1" smtClean="0"/>
            <a:t>МХК</a:t>
          </a:r>
          <a:r>
            <a:rPr lang="ru-RU" sz="1200" b="1" dirty="0" smtClean="0"/>
            <a:t> СОШ №119</a:t>
          </a:r>
          <a:endParaRPr lang="ru-RU" sz="1200" b="1" dirty="0"/>
        </a:p>
      </dgm:t>
    </dgm:pt>
    <dgm:pt modelId="{A4B2D49C-10EC-4E0D-98D3-486AC9A08A2D}" type="parTrans" cxnId="{188CDE48-C1B3-4C3C-B361-4BEDC5F09A83}">
      <dgm:prSet/>
      <dgm:spPr/>
      <dgm:t>
        <a:bodyPr/>
        <a:lstStyle/>
        <a:p>
          <a:endParaRPr lang="ru-RU" sz="1600"/>
        </a:p>
      </dgm:t>
    </dgm:pt>
    <dgm:pt modelId="{107B6F2C-26DD-40D6-945F-00C680B8CA5F}" type="sibTrans" cxnId="{188CDE48-C1B3-4C3C-B361-4BEDC5F09A83}">
      <dgm:prSet/>
      <dgm:spPr/>
      <dgm:t>
        <a:bodyPr/>
        <a:lstStyle/>
        <a:p>
          <a:endParaRPr lang="ru-RU" sz="1600"/>
        </a:p>
      </dgm:t>
    </dgm:pt>
    <dgm:pt modelId="{79721C97-F472-43AB-96E0-AF1811EBB946}">
      <dgm:prSet phldrT="[Текст]" custT="1"/>
      <dgm:spPr/>
      <dgm:t>
        <a:bodyPr/>
        <a:lstStyle/>
        <a:p>
          <a:r>
            <a:rPr lang="ru-RU" sz="1800" b="1" dirty="0" smtClean="0"/>
            <a:t>Итоги республиканского конкурса</a:t>
          </a:r>
        </a:p>
        <a:p>
          <a:r>
            <a:rPr lang="en-US" sz="1800" b="1" dirty="0" smtClean="0"/>
            <a:t>I </a:t>
          </a:r>
          <a:r>
            <a:rPr lang="ru-RU" sz="1800" b="1" dirty="0" smtClean="0"/>
            <a:t>место – Тарасова </a:t>
          </a:r>
          <a:r>
            <a:rPr lang="ru-RU" sz="1800" b="1" dirty="0" err="1" smtClean="0"/>
            <a:t>В.Ю</a:t>
          </a:r>
          <a:r>
            <a:rPr lang="ru-RU" sz="1800" b="1" dirty="0" smtClean="0"/>
            <a:t>., учитель-логопед  ДОУ №151</a:t>
          </a:r>
        </a:p>
        <a:p>
          <a:r>
            <a:rPr lang="en-US" sz="1800" b="1" dirty="0" smtClean="0"/>
            <a:t>I </a:t>
          </a:r>
          <a:r>
            <a:rPr lang="ru-RU" sz="1800" b="1" dirty="0" smtClean="0"/>
            <a:t>место – Камалов </a:t>
          </a:r>
          <a:r>
            <a:rPr lang="ru-RU" sz="1800" b="1" dirty="0" err="1" smtClean="0"/>
            <a:t>Р.Р</a:t>
          </a:r>
          <a:r>
            <a:rPr lang="ru-RU" sz="1800" b="1" dirty="0" smtClean="0"/>
            <a:t>., учитель </a:t>
          </a:r>
          <a:r>
            <a:rPr lang="ru-RU" sz="1800" b="1" dirty="0" err="1" smtClean="0"/>
            <a:t>ОБЖ</a:t>
          </a:r>
          <a:r>
            <a:rPr lang="ru-RU" sz="1800" b="1" dirty="0" smtClean="0"/>
            <a:t> СОШ №62</a:t>
          </a:r>
        </a:p>
        <a:p>
          <a:r>
            <a:rPr lang="en-US" sz="1800" b="1" dirty="0" smtClean="0"/>
            <a:t>III </a:t>
          </a:r>
          <a:r>
            <a:rPr lang="ru-RU" sz="1800" b="1" dirty="0" smtClean="0"/>
            <a:t>место - </a:t>
          </a:r>
          <a:r>
            <a:rPr lang="ru-RU" sz="1800" b="1" dirty="0" err="1" smtClean="0"/>
            <a:t>Аншукова</a:t>
          </a:r>
          <a:r>
            <a:rPr lang="ru-RU" sz="1800" b="1" dirty="0" smtClean="0"/>
            <a:t> </a:t>
          </a:r>
          <a:r>
            <a:rPr lang="ru-RU" sz="1800" b="1" dirty="0" err="1" smtClean="0"/>
            <a:t>В.М</a:t>
          </a:r>
          <a:r>
            <a:rPr lang="ru-RU" sz="1800" b="1" dirty="0" smtClean="0"/>
            <a:t>., учитель математики СОШ №119</a:t>
          </a:r>
          <a:endParaRPr lang="ru-RU" sz="1800" b="1" dirty="0"/>
        </a:p>
      </dgm:t>
    </dgm:pt>
    <dgm:pt modelId="{F2DE5242-A9B3-4419-B0F0-453F65D8CA1C}" type="parTrans" cxnId="{D98FEB76-2458-47F1-8AEF-B05DCA425237}">
      <dgm:prSet/>
      <dgm:spPr/>
      <dgm:t>
        <a:bodyPr/>
        <a:lstStyle/>
        <a:p>
          <a:endParaRPr lang="ru-RU" sz="1600"/>
        </a:p>
      </dgm:t>
    </dgm:pt>
    <dgm:pt modelId="{9CBA3650-B26D-4E2D-90D4-DB3BF0B704FA}" type="sibTrans" cxnId="{D98FEB76-2458-47F1-8AEF-B05DCA425237}">
      <dgm:prSet/>
      <dgm:spPr/>
      <dgm:t>
        <a:bodyPr/>
        <a:lstStyle/>
        <a:p>
          <a:endParaRPr lang="ru-RU" sz="1600"/>
        </a:p>
      </dgm:t>
    </dgm:pt>
    <dgm:pt modelId="{7450C035-EC87-41F2-9704-034806422B1C}" type="pres">
      <dgm:prSet presAssocID="{807EC786-B99F-47B0-A9F4-B290D7CE77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EA7193-F6A2-4F1F-B4F0-8F4B1B735DAD}" type="pres">
      <dgm:prSet presAssocID="{99827C89-A819-48F5-A6AC-8A4EAF534210}" presName="node" presStyleLbl="node1" presStyleIdx="0" presStyleCnt="2" custScaleX="242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7B540-FB7D-43F1-863A-4431EC548C67}" type="pres">
      <dgm:prSet presAssocID="{107B6F2C-26DD-40D6-945F-00C680B8CA5F}" presName="sibTrans" presStyleCnt="0"/>
      <dgm:spPr/>
    </dgm:pt>
    <dgm:pt modelId="{8ADECC6F-6BAB-4B1D-8E47-40CADB6A0364}" type="pres">
      <dgm:prSet presAssocID="{79721C97-F472-43AB-96E0-AF1811EBB946}" presName="node" presStyleLbl="node1" presStyleIdx="1" presStyleCnt="2" custScaleX="242836" custLinFactNeighborY="4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8FEB76-2458-47F1-8AEF-B05DCA425237}" srcId="{807EC786-B99F-47B0-A9F4-B290D7CE7748}" destId="{79721C97-F472-43AB-96E0-AF1811EBB946}" srcOrd="1" destOrd="0" parTransId="{F2DE5242-A9B3-4419-B0F0-453F65D8CA1C}" sibTransId="{9CBA3650-B26D-4E2D-90D4-DB3BF0B704FA}"/>
    <dgm:cxn modelId="{994F3858-DCA5-4180-9F6E-EC5B3CF6261B}" type="presOf" srcId="{807EC786-B99F-47B0-A9F4-B290D7CE7748}" destId="{7450C035-EC87-41F2-9704-034806422B1C}" srcOrd="0" destOrd="0" presId="urn:microsoft.com/office/officeart/2005/8/layout/default"/>
    <dgm:cxn modelId="{591B27BF-B396-472B-8F1B-BE574C7DB21C}" type="presOf" srcId="{99827C89-A819-48F5-A6AC-8A4EAF534210}" destId="{C3EA7193-F6A2-4F1F-B4F0-8F4B1B735DAD}" srcOrd="0" destOrd="0" presId="urn:microsoft.com/office/officeart/2005/8/layout/default"/>
    <dgm:cxn modelId="{C544EA7F-6FB7-499D-B055-98E97E770A2A}" type="presOf" srcId="{79721C97-F472-43AB-96E0-AF1811EBB946}" destId="{8ADECC6F-6BAB-4B1D-8E47-40CADB6A0364}" srcOrd="0" destOrd="0" presId="urn:microsoft.com/office/officeart/2005/8/layout/default"/>
    <dgm:cxn modelId="{188CDE48-C1B3-4C3C-B361-4BEDC5F09A83}" srcId="{807EC786-B99F-47B0-A9F4-B290D7CE7748}" destId="{99827C89-A819-48F5-A6AC-8A4EAF534210}" srcOrd="0" destOrd="0" parTransId="{A4B2D49C-10EC-4E0D-98D3-486AC9A08A2D}" sibTransId="{107B6F2C-26DD-40D6-945F-00C680B8CA5F}"/>
    <dgm:cxn modelId="{11E98A70-8747-4633-B690-777521C81244}" type="presParOf" srcId="{7450C035-EC87-41F2-9704-034806422B1C}" destId="{C3EA7193-F6A2-4F1F-B4F0-8F4B1B735DAD}" srcOrd="0" destOrd="0" presId="urn:microsoft.com/office/officeart/2005/8/layout/default"/>
    <dgm:cxn modelId="{EB84D40D-8CD6-47A8-AF67-FE58C2FEB49D}" type="presParOf" srcId="{7450C035-EC87-41F2-9704-034806422B1C}" destId="{FEA7B540-FB7D-43F1-863A-4431EC548C67}" srcOrd="1" destOrd="0" presId="urn:microsoft.com/office/officeart/2005/8/layout/default"/>
    <dgm:cxn modelId="{0D64B03F-7C66-4280-B36B-4D8921C3260B}" type="presParOf" srcId="{7450C035-EC87-41F2-9704-034806422B1C}" destId="{8ADECC6F-6BAB-4B1D-8E47-40CADB6A036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B4F199-8D49-4ADD-AE00-35BD5DAD631F}" type="doc">
      <dgm:prSet loTypeId="urn:microsoft.com/office/officeart/2005/8/layout/arrow2" loCatId="process" qsTypeId="urn:microsoft.com/office/officeart/2005/8/quickstyle/simple1" qsCatId="simple" csTypeId="urn:microsoft.com/office/officeart/2005/8/colors/accent1_1" csCatId="accent1" phldr="1"/>
      <dgm:spPr/>
    </dgm:pt>
    <dgm:pt modelId="{45D526EA-C4A1-4810-B993-042ABBC478DF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С</a:t>
          </a:r>
        </a:p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16 место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E2993459-E36D-475A-A7A8-3C224A135AA0}" type="parTrans" cxnId="{C5E2F9E6-AFC9-49A8-97D8-2B17B57F01C0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B5F7B247-4D3A-4A9B-BB16-2AB3789A6052}" type="sibTrans" cxnId="{C5E2F9E6-AFC9-49A8-97D8-2B17B57F01C0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24FE79D4-70C8-4FA1-8106-B068D559F559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В и П</a:t>
          </a:r>
        </a:p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М и К</a:t>
          </a:r>
        </a:p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12 место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A23D1DB7-921E-404A-AA76-3535C5190228}" type="parTrans" cxnId="{9474A23D-BB7B-46D6-BAAC-90955B4B6E32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78C7649B-0F03-46A4-B653-D1825D7F10A8}" type="sibTrans" cxnId="{9474A23D-BB7B-46D6-BAAC-90955B4B6E32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A5A83748-843B-4B5A-8CB1-0E426B28BF33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А и Н-С</a:t>
          </a:r>
        </a:p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1 место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ABA77919-F125-4D9B-9717-3B286A7B9581}" type="parTrans" cxnId="{C84EDEA5-6AC0-421A-8244-33DE706C8458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2059919B-DBB3-4847-8E8E-36196746BC9E}" type="sibTrans" cxnId="{C84EDEA5-6AC0-421A-8244-33DE706C8458}">
      <dgm:prSet/>
      <dgm:spPr/>
      <dgm:t>
        <a:bodyPr/>
        <a:lstStyle/>
        <a:p>
          <a:endParaRPr lang="ru-RU" sz="1100" b="1">
            <a:latin typeface="Calibri" pitchFamily="34" charset="0"/>
            <a:cs typeface="Calibri" pitchFamily="34" charset="0"/>
          </a:endParaRPr>
        </a:p>
      </dgm:t>
    </dgm:pt>
    <dgm:pt modelId="{D36DCBF7-C9B1-48B6-921B-37038442A22F}" type="pres">
      <dgm:prSet presAssocID="{66B4F199-8D49-4ADD-AE00-35BD5DAD631F}" presName="arrowDiagram" presStyleCnt="0">
        <dgm:presLayoutVars>
          <dgm:chMax val="5"/>
          <dgm:dir/>
          <dgm:resizeHandles val="exact"/>
        </dgm:presLayoutVars>
      </dgm:prSet>
      <dgm:spPr/>
    </dgm:pt>
    <dgm:pt modelId="{3424CB92-E76E-4391-846C-6AB8BBF031A6}" type="pres">
      <dgm:prSet presAssocID="{66B4F199-8D49-4ADD-AE00-35BD5DAD631F}" presName="arrow" presStyleLbl="bgShp" presStyleIdx="0" presStyleCnt="1" custLinFactNeighborX="1872" custLinFactNeighborY="-4234"/>
      <dgm:spPr/>
    </dgm:pt>
    <dgm:pt modelId="{7FCF4D4A-D58A-4054-BCFC-A39ABC6E3A97}" type="pres">
      <dgm:prSet presAssocID="{66B4F199-8D49-4ADD-AE00-35BD5DAD631F}" presName="arrowDiagram3" presStyleCnt="0"/>
      <dgm:spPr/>
    </dgm:pt>
    <dgm:pt modelId="{505378AA-BB2F-4E09-99E7-418BFC419AE0}" type="pres">
      <dgm:prSet presAssocID="{45D526EA-C4A1-4810-B993-042ABBC478DF}" presName="bullet3a" presStyleLbl="node1" presStyleIdx="0" presStyleCnt="3"/>
      <dgm:spPr/>
    </dgm:pt>
    <dgm:pt modelId="{37272842-6C68-4503-8AA9-74BB6E32C4D9}" type="pres">
      <dgm:prSet presAssocID="{45D526EA-C4A1-4810-B993-042ABBC478DF}" presName="textBox3a" presStyleLbl="revTx" presStyleIdx="0" presStyleCnt="3">
        <dgm:presLayoutVars>
          <dgm:bulletEnabled val="1"/>
        </dgm:presLayoutVars>
      </dgm:prSet>
      <dgm:spPr/>
    </dgm:pt>
    <dgm:pt modelId="{8DDDF138-DA7D-4BC8-9516-EA40B64F22A2}" type="pres">
      <dgm:prSet presAssocID="{24FE79D4-70C8-4FA1-8106-B068D559F559}" presName="bullet3b" presStyleLbl="node1" presStyleIdx="1" presStyleCnt="3"/>
      <dgm:spPr/>
    </dgm:pt>
    <dgm:pt modelId="{93685034-B3C5-4DDA-8367-E1E2091A81ED}" type="pres">
      <dgm:prSet presAssocID="{24FE79D4-70C8-4FA1-8106-B068D559F559}" presName="textBox3b" presStyleLbl="revTx" presStyleIdx="1" presStyleCnt="3">
        <dgm:presLayoutVars>
          <dgm:bulletEnabled val="1"/>
        </dgm:presLayoutVars>
      </dgm:prSet>
      <dgm:spPr/>
    </dgm:pt>
    <dgm:pt modelId="{CD1B205D-6DCF-4276-A280-BB72ABD5E314}" type="pres">
      <dgm:prSet presAssocID="{A5A83748-843B-4B5A-8CB1-0E426B28BF33}" presName="bullet3c" presStyleLbl="node1" presStyleIdx="2" presStyleCnt="3"/>
      <dgm:spPr/>
    </dgm:pt>
    <dgm:pt modelId="{E707BBFD-17FC-40FA-BFEC-70B9EE04510B}" type="pres">
      <dgm:prSet presAssocID="{A5A83748-843B-4B5A-8CB1-0E426B28BF33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2B40530F-C95E-4590-8910-128C034F06AD}" type="presOf" srcId="{45D526EA-C4A1-4810-B993-042ABBC478DF}" destId="{37272842-6C68-4503-8AA9-74BB6E32C4D9}" srcOrd="0" destOrd="0" presId="urn:microsoft.com/office/officeart/2005/8/layout/arrow2"/>
    <dgm:cxn modelId="{AAC4CBEE-2D2D-4ED9-B732-DBE8FFEBCF7B}" type="presOf" srcId="{A5A83748-843B-4B5A-8CB1-0E426B28BF33}" destId="{E707BBFD-17FC-40FA-BFEC-70B9EE04510B}" srcOrd="0" destOrd="0" presId="urn:microsoft.com/office/officeart/2005/8/layout/arrow2"/>
    <dgm:cxn modelId="{C5E2F9E6-AFC9-49A8-97D8-2B17B57F01C0}" srcId="{66B4F199-8D49-4ADD-AE00-35BD5DAD631F}" destId="{45D526EA-C4A1-4810-B993-042ABBC478DF}" srcOrd="0" destOrd="0" parTransId="{E2993459-E36D-475A-A7A8-3C224A135AA0}" sibTransId="{B5F7B247-4D3A-4A9B-BB16-2AB3789A6052}"/>
    <dgm:cxn modelId="{DAE45DCF-83CB-4396-8053-C269D23CBB48}" type="presOf" srcId="{66B4F199-8D49-4ADD-AE00-35BD5DAD631F}" destId="{D36DCBF7-C9B1-48B6-921B-37038442A22F}" srcOrd="0" destOrd="0" presId="urn:microsoft.com/office/officeart/2005/8/layout/arrow2"/>
    <dgm:cxn modelId="{D27A01E4-D8CC-46A4-BA5D-44519D7E01AE}" type="presOf" srcId="{24FE79D4-70C8-4FA1-8106-B068D559F559}" destId="{93685034-B3C5-4DDA-8367-E1E2091A81ED}" srcOrd="0" destOrd="0" presId="urn:microsoft.com/office/officeart/2005/8/layout/arrow2"/>
    <dgm:cxn modelId="{C84EDEA5-6AC0-421A-8244-33DE706C8458}" srcId="{66B4F199-8D49-4ADD-AE00-35BD5DAD631F}" destId="{A5A83748-843B-4B5A-8CB1-0E426B28BF33}" srcOrd="2" destOrd="0" parTransId="{ABA77919-F125-4D9B-9717-3B286A7B9581}" sibTransId="{2059919B-DBB3-4847-8E8E-36196746BC9E}"/>
    <dgm:cxn modelId="{9474A23D-BB7B-46D6-BAAC-90955B4B6E32}" srcId="{66B4F199-8D49-4ADD-AE00-35BD5DAD631F}" destId="{24FE79D4-70C8-4FA1-8106-B068D559F559}" srcOrd="1" destOrd="0" parTransId="{A23D1DB7-921E-404A-AA76-3535C5190228}" sibTransId="{78C7649B-0F03-46A4-B653-D1825D7F10A8}"/>
    <dgm:cxn modelId="{947C726F-5401-405C-99C5-5F947C44F423}" type="presParOf" srcId="{D36DCBF7-C9B1-48B6-921B-37038442A22F}" destId="{3424CB92-E76E-4391-846C-6AB8BBF031A6}" srcOrd="0" destOrd="0" presId="urn:microsoft.com/office/officeart/2005/8/layout/arrow2"/>
    <dgm:cxn modelId="{DC0E4A94-0709-4996-A30D-2F269164325D}" type="presParOf" srcId="{D36DCBF7-C9B1-48B6-921B-37038442A22F}" destId="{7FCF4D4A-D58A-4054-BCFC-A39ABC6E3A97}" srcOrd="1" destOrd="0" presId="urn:microsoft.com/office/officeart/2005/8/layout/arrow2"/>
    <dgm:cxn modelId="{4B5A2352-16CD-4A6F-A1F0-CB7BE79CD90E}" type="presParOf" srcId="{7FCF4D4A-D58A-4054-BCFC-A39ABC6E3A97}" destId="{505378AA-BB2F-4E09-99E7-418BFC419AE0}" srcOrd="0" destOrd="0" presId="urn:microsoft.com/office/officeart/2005/8/layout/arrow2"/>
    <dgm:cxn modelId="{7E85D01F-EA31-4659-BCAF-DDE49B7C4875}" type="presParOf" srcId="{7FCF4D4A-D58A-4054-BCFC-A39ABC6E3A97}" destId="{37272842-6C68-4503-8AA9-74BB6E32C4D9}" srcOrd="1" destOrd="0" presId="urn:microsoft.com/office/officeart/2005/8/layout/arrow2"/>
    <dgm:cxn modelId="{FBD86D30-81FC-4408-9FBD-7D6ACC3EB822}" type="presParOf" srcId="{7FCF4D4A-D58A-4054-BCFC-A39ABC6E3A97}" destId="{8DDDF138-DA7D-4BC8-9516-EA40B64F22A2}" srcOrd="2" destOrd="0" presId="urn:microsoft.com/office/officeart/2005/8/layout/arrow2"/>
    <dgm:cxn modelId="{DE42F0A7-04AC-427D-9A07-06B5EB82E0BA}" type="presParOf" srcId="{7FCF4D4A-D58A-4054-BCFC-A39ABC6E3A97}" destId="{93685034-B3C5-4DDA-8367-E1E2091A81ED}" srcOrd="3" destOrd="0" presId="urn:microsoft.com/office/officeart/2005/8/layout/arrow2"/>
    <dgm:cxn modelId="{7AD88CBF-4367-43D1-8C67-C48E75CE259F}" type="presParOf" srcId="{7FCF4D4A-D58A-4054-BCFC-A39ABC6E3A97}" destId="{CD1B205D-6DCF-4276-A280-BB72ABD5E314}" srcOrd="4" destOrd="0" presId="urn:microsoft.com/office/officeart/2005/8/layout/arrow2"/>
    <dgm:cxn modelId="{B5FC647D-FDB6-458B-BECF-A7E871F4B234}" type="presParOf" srcId="{7FCF4D4A-D58A-4054-BCFC-A39ABC6E3A97}" destId="{E707BBFD-17FC-40FA-BFEC-70B9EE04510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BFC3559-2FA1-425C-A6C0-E9BD4C30FD1B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702714C-D8E0-4792-863C-9EEE34814B0E}">
      <dgm:prSet phldrT="[Текст]"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ЦВР Авиастроительного района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CA5B5441-62D5-42EC-8D6A-08FD67BD5349}" type="parTrans" cxnId="{B737C60F-8C71-4F1F-8120-F83EBBBD07E7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4F649B43-73ED-486A-9219-583E195FDAB9}" type="sibTrans" cxnId="{B737C60F-8C71-4F1F-8120-F83EBBBD07E7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C1E65CEE-78B0-4F08-B3BE-1A964F38F3F3}">
      <dgm:prSet phldrT="[Текст]" custT="1"/>
      <dgm:spPr/>
      <dgm:t>
        <a:bodyPr/>
        <a:lstStyle/>
        <a:p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ОАО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«Казанский вертолетный завод»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EC7325E8-256C-4E6A-BD55-CC7ADBA52583}" type="parTrans" cxnId="{868B0A94-07C7-488E-845F-71969DE848A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A882BEF8-6236-4C24-840B-95E989386E65}" type="sibTrans" cxnId="{868B0A94-07C7-488E-845F-71969DE848A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F94CBCA9-2276-4DC5-9579-126623A68466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генеральный директор: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Лигай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Вадим Александрович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23580299-2366-40BB-80DA-5AE081220B82}" type="parTrans" cxnId="{2CDAC1AC-4CA7-4069-A67B-036942B7B2F6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EAE6D6DC-3D8A-443F-A76A-046D24D034D4}" type="sibTrans" cxnId="{2CDAC1AC-4CA7-4069-A67B-036942B7B2F6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12FD3985-A22E-4AA3-BC9A-150D4305FCDE}">
      <dgm:prSet phldrT="[Текст]"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№147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AD805218-9F01-4111-88F5-BD9FC801C94D}" type="parTrans" cxnId="{76831CB4-A171-4CD3-B669-B9835255260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AD34EA9-00B9-407E-B5E5-A4C5CD768349}" type="sibTrans" cxnId="{76831CB4-A171-4CD3-B669-B9835255260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AC8722C3-A4BB-4226-A36A-8F472B661E5D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Казанский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ГИПРОНИИ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АВИ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АП РОМ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DF5B04A8-3168-42FD-AD51-8F5F777F636D}" type="parTrans" cxnId="{61C3CF71-7A58-43F5-A597-DD7B6A4C9C1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E599199-62D5-4C02-80D6-967B4B359488}" type="sibTrans" cxnId="{61C3CF71-7A58-43F5-A597-DD7B6A4C9C1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FE6949F3-B9F7-4284-9E39-FCBFAC4D9E01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генеральный директор: Тихомиров Борис Иванович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21DB8DCC-163C-4789-897A-F0CBDFC87C32}" type="parTrans" cxnId="{5FF18C9A-FBE1-4428-B690-35AE3CFD854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EDBC566E-E402-4A51-A62C-8F051ACD4ADA}" type="sibTrans" cxnId="{5FF18C9A-FBE1-4428-B690-35AE3CFD854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DDE4984C-D53D-40B0-B58B-05337EC15904}">
      <dgm:prSet phldrT="[Текст]"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№165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AAD90719-BE93-471E-AD46-C68F3F05017E}" type="parTrans" cxnId="{26D067EA-9891-4612-9807-E8BB9901984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F6AF0EBF-4E86-4DBC-AE41-B20C23262EE1}" type="sibTrans" cxnId="{26D067EA-9891-4612-9807-E8BB9901984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25417EA9-47AE-4B19-B2E7-549F4C4150A3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ООО «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Стройсервис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930E4EB-AEF3-4BC2-AAE3-9BD6F2D05F8C}" type="parTrans" cxnId="{31651E8F-36B7-4645-A31C-C4E03B3D6F4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E3320F94-04E0-4194-97FC-C10B5A1B656D}" type="sibTrans" cxnId="{31651E8F-36B7-4645-A31C-C4E03B3D6F4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B230DDE-F324-4DB2-BC89-C4953FF71FD3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генеральный директор: Чуприн Виктор Владимирович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3A59F0C5-254D-481A-BDF1-B9912D512A46}" type="parTrans" cxnId="{28ED8B42-4022-4DDD-9C79-F37710D510A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3A020BC0-94EF-4F40-910A-EA1938747B25}" type="sibTrans" cxnId="{28ED8B42-4022-4DDD-9C79-F37710D510A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CB1D6E0-8AD7-43D3-882E-A3F032621B69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ЗАО «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Эникс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54842F1F-9E1D-46FC-B4BE-51021E075010}" type="parTrans" cxnId="{B06A0E38-C4F0-4ABA-887F-C4CB905E0798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6D113588-E458-4E8E-A57C-CDDF6A0C106A}" type="sibTrans" cxnId="{B06A0E38-C4F0-4ABA-887F-C4CB905E0798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CE94C0D2-42B8-4104-98D4-744132013F00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ООО «Новые технологии»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2EBC856-501C-46E9-A7FA-CDA564D8EB01}" type="parTrans" cxnId="{B776A69C-29C3-4371-9AC7-3269D1CD1E59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0B5114B6-BF3A-4E50-8EC4-D885F2AC16B2}" type="sibTrans" cxnId="{B776A69C-29C3-4371-9AC7-3269D1CD1E59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930516DB-6AA4-4064-8596-BC992126F50A}">
      <dgm:prSet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№146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FBB4EAC9-13B0-47BF-9354-AEBEE1EEFC40}" type="parTrans" cxnId="{E26C669C-5B7F-43C9-90B8-EFAF3ACE3EE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1D98AE9D-B19B-44E8-9868-380CFD212992}" type="sibTrans" cxnId="{E26C669C-5B7F-43C9-90B8-EFAF3ACE3EE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94B42333-7971-458A-9FB7-0C255065D071}">
      <dgm:prSet custT="1"/>
      <dgm:spPr/>
      <dgm:t>
        <a:bodyPr/>
        <a:lstStyle/>
        <a:p>
          <a:r>
            <a:rPr lang="ru-RU" sz="1200" b="1" dirty="0" err="1" smtClean="0">
              <a:latin typeface="Calibri" pitchFamily="34" charset="0"/>
              <a:cs typeface="Calibri" pitchFamily="34" charset="0"/>
            </a:rPr>
            <a:t>ООШ</a:t>
          </a:r>
          <a:r>
            <a:rPr lang="ru-RU" sz="1200" b="1" dirty="0" smtClean="0">
              <a:latin typeface="Calibri" pitchFamily="34" charset="0"/>
              <a:cs typeface="Calibri" pitchFamily="34" charset="0"/>
            </a:rPr>
            <a:t> № 168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B91AF1DF-5FF8-4817-9BFE-91C33CC40A54}" type="parTrans" cxnId="{0A3A0BDC-C347-4786-9FC0-F601E643671A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B3CF0BD7-1090-4523-831A-C021C5513B7B}" type="sibTrans" cxnId="{0A3A0BDC-C347-4786-9FC0-F601E643671A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D71B0108-7A10-4AF7-8AC2-C33037E4D542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ООО «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Евростиль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CD08333F-4CD3-46EE-BE15-4ED2FF986A98}" type="parTrans" cxnId="{1D332D42-E8BC-4FC4-8D06-7AF028CB9B8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411D3B7B-43D9-4491-9F5E-4A8C2AE84B8A}" type="sibTrans" cxnId="{1D332D42-E8BC-4FC4-8D06-7AF028CB9B8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DE7B301B-209D-4FC8-8CB0-741A78CE4E4E}">
      <dgm:prSet custT="1"/>
      <dgm:spPr/>
      <dgm:t>
        <a:bodyPr/>
        <a:lstStyle/>
        <a:p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ОКБ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«Союз»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F5162EEB-89AC-4C4E-8520-53FECA31841B}" type="parTrans" cxnId="{8685F25D-2ED5-4FC2-B753-C2DE2340B15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4F347EB2-199D-49E0-9B8F-11CEC493B6C8}" type="sibTrans" cxnId="{8685F25D-2ED5-4FC2-B753-C2DE2340B15F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9ED33BAF-37AE-449B-A711-2D18AA5C74EB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ООО «Юридический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образовательны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центр»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C3EDA3C-1EA4-4DFA-8FFE-2B4D8069E2F4}" type="parTrans" cxnId="{D53651F7-021C-40C6-8D9F-9EA6F727E27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BC9A19FF-EE37-4CCB-AFC6-9A2B32D4C767}" type="sibTrans" cxnId="{D53651F7-021C-40C6-8D9F-9EA6F727E27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DCB3A903-042E-4DBE-A52F-8F9F23F49D7B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Благотворительный фонд «Радуга»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D5F7B6F9-3D1A-467C-B1E4-AC02985F8303}" type="parTrans" cxnId="{09E0A226-9844-4BA3-9DC3-9CE1ADB0DD5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0AB34EBF-5871-47E2-94BD-F79CA051756A}" type="sibTrans" cxnId="{09E0A226-9844-4BA3-9DC3-9CE1ADB0DD5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A88F092D-6D9A-46FC-A0F3-291334D76483}">
      <dgm:prSet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№89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EBA37683-C9E0-4588-A205-92AC52851198}" type="parTrans" cxnId="{92702A9E-8D49-4A10-9DF9-0A4C242E98B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CF989610-27E1-4519-8F5C-53895F524852}" type="sibTrans" cxnId="{92702A9E-8D49-4A10-9DF9-0A4C242E98B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B3FE2E2B-F039-4E3C-B45C-A1B8269B174B}">
      <dgm:prSet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№62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6EE70F1D-C2F3-4965-BFB9-5659C66CDDB3}" type="parTrans" cxnId="{E8BDEC46-145A-454A-A73C-B089560C3DB9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C29FEF3-478F-4C55-A0BD-CE55FB42A957}" type="sibTrans" cxnId="{E8BDEC46-145A-454A-A73C-B089560C3DB9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4132F15-0E3B-4A65-ADE8-69E579C5770C}">
      <dgm:prSet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МУК Ново-Савиновского района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7745917A-7967-4A3B-B483-5932ABE00CAF}" type="parTrans" cxnId="{D4239E6D-39C5-481D-ACFF-0D3D882590CD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46AB5307-78E4-48C7-8FD4-3BA3D5D3F763}" type="sibTrans" cxnId="{D4239E6D-39C5-481D-ACFF-0D3D882590CD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C62C824-ACBA-4A58-A85D-E8D5D5D87959}">
      <dgm:prSet custT="1"/>
      <dgm:spPr/>
      <dgm:t>
        <a:bodyPr/>
        <a:lstStyle/>
        <a:p>
          <a:r>
            <a:rPr lang="ru-RU" sz="1200" b="1" dirty="0" smtClean="0">
              <a:latin typeface="Calibri" pitchFamily="34" charset="0"/>
              <a:cs typeface="Calibri" pitchFamily="34" charset="0"/>
            </a:rPr>
            <a:t>СОШ №119</a:t>
          </a:r>
          <a:endParaRPr lang="ru-RU" sz="1200" b="1" dirty="0">
            <a:latin typeface="Calibri" pitchFamily="34" charset="0"/>
            <a:cs typeface="Calibri" pitchFamily="34" charset="0"/>
          </a:endParaRPr>
        </a:p>
      </dgm:t>
    </dgm:pt>
    <dgm:pt modelId="{E57309F2-DA83-4688-9640-9CBAAE254D44}" type="parTrans" cxnId="{5C649FCC-1E6F-4918-8259-BFC99903B9C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DD9DFCD5-5909-4699-BDDC-042F03FFFF8C}" type="sibTrans" cxnId="{5C649FCC-1E6F-4918-8259-BFC99903B9C5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96173F8D-51FC-4C8F-AA60-AA41C670DD14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генеральный директор: Побежимов Валерий Николаевич 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3E3DEA77-85D0-4027-8E67-9E686430E5C6}" type="parTrans" cxnId="{3F3E633D-C379-4448-830D-9CA356144C8D}">
      <dgm:prSet/>
      <dgm:spPr/>
      <dgm:t>
        <a:bodyPr/>
        <a:lstStyle/>
        <a:p>
          <a:endParaRPr lang="ru-RU" sz="2000"/>
        </a:p>
      </dgm:t>
    </dgm:pt>
    <dgm:pt modelId="{5CA43024-4500-4174-B777-88DCC2F79B5A}" type="sibTrans" cxnId="{3F3E633D-C379-4448-830D-9CA356144C8D}">
      <dgm:prSet/>
      <dgm:spPr/>
      <dgm:t>
        <a:bodyPr/>
        <a:lstStyle/>
        <a:p>
          <a:endParaRPr lang="ru-RU" sz="2000"/>
        </a:p>
      </dgm:t>
    </dgm:pt>
    <dgm:pt modelId="{890E0F06-9D1F-4198-B92F-8E8791EED786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директор: Шишкин Александр Вячеславович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9ADB12D7-B1BD-490C-887C-24AA39AF27E3}" type="parTrans" cxnId="{6297AAA4-A2B0-429C-B086-A9E273236857}">
      <dgm:prSet/>
      <dgm:spPr/>
      <dgm:t>
        <a:bodyPr/>
        <a:lstStyle/>
        <a:p>
          <a:endParaRPr lang="ru-RU" sz="2000"/>
        </a:p>
      </dgm:t>
    </dgm:pt>
    <dgm:pt modelId="{DB06FCD6-0A08-41C5-9824-C44F31721703}" type="sibTrans" cxnId="{6297AAA4-A2B0-429C-B086-A9E273236857}">
      <dgm:prSet/>
      <dgm:spPr/>
      <dgm:t>
        <a:bodyPr/>
        <a:lstStyle/>
        <a:p>
          <a:endParaRPr lang="ru-RU" sz="2000"/>
        </a:p>
      </dgm:t>
    </dgm:pt>
    <dgm:pt modelId="{3A281F0A-EE5E-4219-9BCA-3E7247EC7614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директор: Чугунов Владимир Евгеньевич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E71CB479-E690-4ECA-8E01-7C7D79C1B1A6}" type="parTrans" cxnId="{A9FA3F28-AABA-42FC-9EC3-1B71C25639DC}">
      <dgm:prSet/>
      <dgm:spPr/>
      <dgm:t>
        <a:bodyPr/>
        <a:lstStyle/>
        <a:p>
          <a:endParaRPr lang="ru-RU" sz="2000"/>
        </a:p>
      </dgm:t>
    </dgm:pt>
    <dgm:pt modelId="{725A0C7E-428E-4BB5-8B2D-13940D17BCB3}" type="sibTrans" cxnId="{A9FA3F28-AABA-42FC-9EC3-1B71C25639DC}">
      <dgm:prSet/>
      <dgm:spPr/>
      <dgm:t>
        <a:bodyPr/>
        <a:lstStyle/>
        <a:p>
          <a:endParaRPr lang="ru-RU" sz="2000"/>
        </a:p>
      </dgm:t>
    </dgm:pt>
    <dgm:pt modelId="{ED6466FA-B483-4A79-B802-08B327AEA16B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генеральный директор: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Латыпов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Н.Ш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.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AC1C374-B92A-447F-BB7F-4FCE2AE90008}" type="parTrans" cxnId="{DAEE16CE-2C70-4A0D-8C80-88BCDE0F12A2}">
      <dgm:prSet/>
      <dgm:spPr/>
      <dgm:t>
        <a:bodyPr/>
        <a:lstStyle/>
        <a:p>
          <a:endParaRPr lang="ru-RU" sz="2000"/>
        </a:p>
      </dgm:t>
    </dgm:pt>
    <dgm:pt modelId="{0B6EE3B2-36C7-4084-82C3-9B8ED06A95C5}" type="sibTrans" cxnId="{DAEE16CE-2C70-4A0D-8C80-88BCDE0F12A2}">
      <dgm:prSet/>
      <dgm:spPr/>
      <dgm:t>
        <a:bodyPr/>
        <a:lstStyle/>
        <a:p>
          <a:endParaRPr lang="ru-RU" sz="2000"/>
        </a:p>
      </dgm:t>
    </dgm:pt>
    <dgm:pt modelId="{BFE78F8A-1A3B-475B-81A4-7E8C23A5201C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Директор: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Мухаметов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Камиль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Баязитович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3A2C33E4-5F73-4FD7-9628-B29CEA76E1EC}" type="parTrans" cxnId="{E2684AE7-111C-45B0-90F0-E081F8E27601}">
      <dgm:prSet/>
      <dgm:spPr/>
      <dgm:t>
        <a:bodyPr/>
        <a:lstStyle/>
        <a:p>
          <a:endParaRPr lang="ru-RU" sz="2000"/>
        </a:p>
      </dgm:t>
    </dgm:pt>
    <dgm:pt modelId="{7349A790-788A-4328-A173-70E48A33363B}" type="sibTrans" cxnId="{E2684AE7-111C-45B0-90F0-E081F8E27601}">
      <dgm:prSet/>
      <dgm:spPr/>
      <dgm:t>
        <a:bodyPr/>
        <a:lstStyle/>
        <a:p>
          <a:endParaRPr lang="ru-RU" sz="2000"/>
        </a:p>
      </dgm:t>
    </dgm:pt>
    <dgm:pt modelId="{840F0E41-80EF-45AB-B8D8-FA9023480D8A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Председатель: Хайруллина </a:t>
          </a:r>
          <a:r>
            <a:rPr lang="ru-RU" sz="1400" b="1" dirty="0" err="1" smtClean="0">
              <a:latin typeface="Calibri" pitchFamily="34" charset="0"/>
              <a:cs typeface="Calibri" pitchFamily="34" charset="0"/>
            </a:rPr>
            <a:t>Нурзиган</a:t>
          </a:r>
          <a:r>
            <a:rPr lang="ru-RU" sz="1400" b="1" dirty="0" smtClean="0">
              <a:latin typeface="Calibri" pitchFamily="34" charset="0"/>
              <a:cs typeface="Calibri" pitchFamily="34" charset="0"/>
            </a:rPr>
            <a:t> Ханифовна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47631E2B-5DE0-47EC-A00C-35311B003350}" type="parTrans" cxnId="{FCC3BB52-F5DB-4E61-B754-A36015EB4945}">
      <dgm:prSet/>
      <dgm:spPr/>
      <dgm:t>
        <a:bodyPr/>
        <a:lstStyle/>
        <a:p>
          <a:endParaRPr lang="ru-RU" sz="2000"/>
        </a:p>
      </dgm:t>
    </dgm:pt>
    <dgm:pt modelId="{8B771965-1D7F-4D11-B70F-B27D012A111A}" type="sibTrans" cxnId="{FCC3BB52-F5DB-4E61-B754-A36015EB4945}">
      <dgm:prSet/>
      <dgm:spPr/>
      <dgm:t>
        <a:bodyPr/>
        <a:lstStyle/>
        <a:p>
          <a:endParaRPr lang="ru-RU" sz="2000"/>
        </a:p>
      </dgm:t>
    </dgm:pt>
    <dgm:pt modelId="{CC67E0C6-3239-47DA-862E-087B5DB7009E}" type="pres">
      <dgm:prSet presAssocID="{CBFC3559-2FA1-425C-A6C0-E9BD4C30FD1B}" presName="Name0" presStyleCnt="0">
        <dgm:presLayoutVars>
          <dgm:dir/>
          <dgm:animLvl val="lvl"/>
          <dgm:resizeHandles val="exact"/>
        </dgm:presLayoutVars>
      </dgm:prSet>
      <dgm:spPr/>
    </dgm:pt>
    <dgm:pt modelId="{94F8EE48-BAD9-4248-B2A7-8F6C1B221568}" type="pres">
      <dgm:prSet presAssocID="{E702714C-D8E0-4792-863C-9EEE34814B0E}" presName="linNode" presStyleCnt="0"/>
      <dgm:spPr/>
    </dgm:pt>
    <dgm:pt modelId="{3ED7C06A-BCA1-4DC1-91A1-DC25190FE69B}" type="pres">
      <dgm:prSet presAssocID="{E702714C-D8E0-4792-863C-9EEE34814B0E}" presName="parentText" presStyleLbl="node1" presStyleIdx="0" presStyleCnt="9" custScaleX="515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E393A-4595-4398-82C1-E6F7E8846D60}" type="pres">
      <dgm:prSet presAssocID="{E702714C-D8E0-4792-863C-9EEE34814B0E}" presName="descendantText" presStyleLbl="alignAccFollowNode1" presStyleIdx="0" presStyleCnt="9" custScaleX="12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982AE-91E5-4A7B-85D4-32F4F7AC29D8}" type="pres">
      <dgm:prSet presAssocID="{4F649B43-73ED-486A-9219-583E195FDAB9}" presName="sp" presStyleCnt="0"/>
      <dgm:spPr/>
    </dgm:pt>
    <dgm:pt modelId="{7227FED8-5CD5-45AD-8BCA-D7345A7B5A31}" type="pres">
      <dgm:prSet presAssocID="{12FD3985-A22E-4AA3-BC9A-150D4305FCDE}" presName="linNode" presStyleCnt="0"/>
      <dgm:spPr/>
    </dgm:pt>
    <dgm:pt modelId="{F95453FC-F5B5-45E7-966B-91323F8794C6}" type="pres">
      <dgm:prSet presAssocID="{12FD3985-A22E-4AA3-BC9A-150D4305FCDE}" presName="parentText" presStyleLbl="node1" presStyleIdx="1" presStyleCnt="9" custScaleX="51515">
        <dgm:presLayoutVars>
          <dgm:chMax val="1"/>
          <dgm:bulletEnabled val="1"/>
        </dgm:presLayoutVars>
      </dgm:prSet>
      <dgm:spPr/>
    </dgm:pt>
    <dgm:pt modelId="{B458C19C-1082-4BD5-A55F-6F704A6B44A7}" type="pres">
      <dgm:prSet presAssocID="{12FD3985-A22E-4AA3-BC9A-150D4305FCDE}" presName="descendantText" presStyleLbl="alignAccFollowNode1" presStyleIdx="1" presStyleCnt="9" custScaleX="12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6591C1-AFD1-470C-99D1-505F300C0270}" type="pres">
      <dgm:prSet presAssocID="{5AD34EA9-00B9-407E-B5E5-A4C5CD768349}" presName="sp" presStyleCnt="0"/>
      <dgm:spPr/>
    </dgm:pt>
    <dgm:pt modelId="{0DB39A91-E64D-49BB-AA0D-1D8D449A4641}" type="pres">
      <dgm:prSet presAssocID="{DDE4984C-D53D-40B0-B58B-05337EC15904}" presName="linNode" presStyleCnt="0"/>
      <dgm:spPr/>
    </dgm:pt>
    <dgm:pt modelId="{D289C675-3518-4130-9353-2A3A0431C7BE}" type="pres">
      <dgm:prSet presAssocID="{DDE4984C-D53D-40B0-B58B-05337EC15904}" presName="parentText" presStyleLbl="node1" presStyleIdx="2" presStyleCnt="9" custScaleX="51515">
        <dgm:presLayoutVars>
          <dgm:chMax val="1"/>
          <dgm:bulletEnabled val="1"/>
        </dgm:presLayoutVars>
      </dgm:prSet>
      <dgm:spPr/>
    </dgm:pt>
    <dgm:pt modelId="{8D015F16-3DE5-4710-87B2-D59A0455A8F2}" type="pres">
      <dgm:prSet presAssocID="{DDE4984C-D53D-40B0-B58B-05337EC15904}" presName="descendantText" presStyleLbl="alignAccFollowNode1" presStyleIdx="2" presStyleCnt="9" custScaleX="12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7D387-BBFF-4649-BC7C-80AE6213B962}" type="pres">
      <dgm:prSet presAssocID="{F6AF0EBF-4E86-4DBC-AE41-B20C23262EE1}" presName="sp" presStyleCnt="0"/>
      <dgm:spPr/>
    </dgm:pt>
    <dgm:pt modelId="{91ACAFCF-C22A-447F-9150-A493C1E25E18}" type="pres">
      <dgm:prSet presAssocID="{94B42333-7971-458A-9FB7-0C255065D071}" presName="linNode" presStyleCnt="0"/>
      <dgm:spPr/>
    </dgm:pt>
    <dgm:pt modelId="{7CEA3E98-589B-4A84-A760-E7EA1CE7B55C}" type="pres">
      <dgm:prSet presAssocID="{94B42333-7971-458A-9FB7-0C255065D071}" presName="parentText" presStyleLbl="node1" presStyleIdx="3" presStyleCnt="9" custScaleX="515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E6F11-8151-49C8-9974-A05364D3A4DA}" type="pres">
      <dgm:prSet presAssocID="{94B42333-7971-458A-9FB7-0C255065D071}" presName="descendantText" presStyleLbl="alignAccFollowNode1" presStyleIdx="3" presStyleCnt="9" custScaleX="12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5C712-955A-4FA3-9ED6-371A2D0DCAFD}" type="pres">
      <dgm:prSet presAssocID="{B3CF0BD7-1090-4523-831A-C021C5513B7B}" presName="sp" presStyleCnt="0"/>
      <dgm:spPr/>
    </dgm:pt>
    <dgm:pt modelId="{8EC5B85A-1D52-4807-AB5B-FF7F49393283}" type="pres">
      <dgm:prSet presAssocID="{930516DB-6AA4-4064-8596-BC992126F50A}" presName="linNode" presStyleCnt="0"/>
      <dgm:spPr/>
    </dgm:pt>
    <dgm:pt modelId="{4912AA50-651D-4FBA-8A04-7D2BEA82126E}" type="pres">
      <dgm:prSet presAssocID="{930516DB-6AA4-4064-8596-BC992126F50A}" presName="parentText" presStyleLbl="node1" presStyleIdx="4" presStyleCnt="9" custScaleX="51515">
        <dgm:presLayoutVars>
          <dgm:chMax val="1"/>
          <dgm:bulletEnabled val="1"/>
        </dgm:presLayoutVars>
      </dgm:prSet>
      <dgm:spPr/>
    </dgm:pt>
    <dgm:pt modelId="{AB25EA29-5DD3-43CF-99F0-8F2F2E4C2F09}" type="pres">
      <dgm:prSet presAssocID="{930516DB-6AA4-4064-8596-BC992126F50A}" presName="descendantText" presStyleLbl="alignAccFollowNode1" presStyleIdx="4" presStyleCnt="9" custScaleX="127397">
        <dgm:presLayoutVars>
          <dgm:bulletEnabled val="1"/>
        </dgm:presLayoutVars>
      </dgm:prSet>
      <dgm:spPr/>
    </dgm:pt>
    <dgm:pt modelId="{D237BE7A-944B-4D2F-85CE-65E79FEF5375}" type="pres">
      <dgm:prSet presAssocID="{1D98AE9D-B19B-44E8-9868-380CFD212992}" presName="sp" presStyleCnt="0"/>
      <dgm:spPr/>
    </dgm:pt>
    <dgm:pt modelId="{A3EA6D4D-D9E9-4047-A14C-9DD4967D75D3}" type="pres">
      <dgm:prSet presAssocID="{A88F092D-6D9A-46FC-A0F3-291334D76483}" presName="linNode" presStyleCnt="0"/>
      <dgm:spPr/>
    </dgm:pt>
    <dgm:pt modelId="{9451A30C-413D-40A4-877F-0EFA035297BE}" type="pres">
      <dgm:prSet presAssocID="{A88F092D-6D9A-46FC-A0F3-291334D76483}" presName="parentText" presStyleLbl="node1" presStyleIdx="5" presStyleCnt="9" custScaleX="51515">
        <dgm:presLayoutVars>
          <dgm:chMax val="1"/>
          <dgm:bulletEnabled val="1"/>
        </dgm:presLayoutVars>
      </dgm:prSet>
      <dgm:spPr/>
    </dgm:pt>
    <dgm:pt modelId="{BED8C758-01E5-44BA-B19E-3C3A8B94A6D8}" type="pres">
      <dgm:prSet presAssocID="{A88F092D-6D9A-46FC-A0F3-291334D76483}" presName="descendantText" presStyleLbl="alignAccFollowNode1" presStyleIdx="5" presStyleCnt="9" custScaleX="127397">
        <dgm:presLayoutVars>
          <dgm:bulletEnabled val="1"/>
        </dgm:presLayoutVars>
      </dgm:prSet>
      <dgm:spPr/>
    </dgm:pt>
    <dgm:pt modelId="{5F7F35DB-92CA-478D-B640-4F33A9CF1F1D}" type="pres">
      <dgm:prSet presAssocID="{CF989610-27E1-4519-8F5C-53895F524852}" presName="sp" presStyleCnt="0"/>
      <dgm:spPr/>
    </dgm:pt>
    <dgm:pt modelId="{D9DA679C-8C0E-44DA-8315-3A5CB8EDEFAF}" type="pres">
      <dgm:prSet presAssocID="{B3FE2E2B-F039-4E3C-B45C-A1B8269B174B}" presName="linNode" presStyleCnt="0"/>
      <dgm:spPr/>
    </dgm:pt>
    <dgm:pt modelId="{E1C5538A-EE87-49FA-B3B6-EF98D0172792}" type="pres">
      <dgm:prSet presAssocID="{B3FE2E2B-F039-4E3C-B45C-A1B8269B174B}" presName="parentText" presStyleLbl="node1" presStyleIdx="6" presStyleCnt="9" custScaleX="51515">
        <dgm:presLayoutVars>
          <dgm:chMax val="1"/>
          <dgm:bulletEnabled val="1"/>
        </dgm:presLayoutVars>
      </dgm:prSet>
      <dgm:spPr/>
    </dgm:pt>
    <dgm:pt modelId="{E5141219-9842-480B-BEDD-AED511C8B9DB}" type="pres">
      <dgm:prSet presAssocID="{B3FE2E2B-F039-4E3C-B45C-A1B8269B174B}" presName="descendantText" presStyleLbl="alignAccFollowNode1" presStyleIdx="6" presStyleCnt="9" custScaleX="127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E86EA-97B0-406A-8B78-012E58CA3EC6}" type="pres">
      <dgm:prSet presAssocID="{5C29FEF3-478F-4C55-A0BD-CE55FB42A957}" presName="sp" presStyleCnt="0"/>
      <dgm:spPr/>
    </dgm:pt>
    <dgm:pt modelId="{5C97D686-E716-4310-AAF9-DE7991193010}" type="pres">
      <dgm:prSet presAssocID="{54132F15-0E3B-4A65-ADE8-69E579C5770C}" presName="linNode" presStyleCnt="0"/>
      <dgm:spPr/>
    </dgm:pt>
    <dgm:pt modelId="{B889EB61-091B-46BB-838B-9D9C663FE449}" type="pres">
      <dgm:prSet presAssocID="{54132F15-0E3B-4A65-ADE8-69E579C5770C}" presName="parentText" presStyleLbl="node1" presStyleIdx="7" presStyleCnt="9" custScaleX="51515">
        <dgm:presLayoutVars>
          <dgm:chMax val="1"/>
          <dgm:bulletEnabled val="1"/>
        </dgm:presLayoutVars>
      </dgm:prSet>
      <dgm:spPr/>
    </dgm:pt>
    <dgm:pt modelId="{362851EB-7BE2-419F-9699-8DAA27687153}" type="pres">
      <dgm:prSet presAssocID="{54132F15-0E3B-4A65-ADE8-69E579C5770C}" presName="descendantText" presStyleLbl="alignAccFollowNode1" presStyleIdx="7" presStyleCnt="9" custScaleX="127397">
        <dgm:presLayoutVars>
          <dgm:bulletEnabled val="1"/>
        </dgm:presLayoutVars>
      </dgm:prSet>
      <dgm:spPr/>
    </dgm:pt>
    <dgm:pt modelId="{251C4156-0BF7-4EDA-933F-E125623245F1}" type="pres">
      <dgm:prSet presAssocID="{46AB5307-78E4-48C7-8FD4-3BA3D5D3F763}" presName="sp" presStyleCnt="0"/>
      <dgm:spPr/>
    </dgm:pt>
    <dgm:pt modelId="{0312BE09-8B3A-48B2-BB7C-8194E804407C}" type="pres">
      <dgm:prSet presAssocID="{5C62C824-ACBA-4A58-A85D-E8D5D5D87959}" presName="linNode" presStyleCnt="0"/>
      <dgm:spPr/>
    </dgm:pt>
    <dgm:pt modelId="{CC524800-3C3B-4881-B0C5-6A5B3C036FFE}" type="pres">
      <dgm:prSet presAssocID="{5C62C824-ACBA-4A58-A85D-E8D5D5D87959}" presName="parentText" presStyleLbl="node1" presStyleIdx="8" presStyleCnt="9" custScaleX="51515">
        <dgm:presLayoutVars>
          <dgm:chMax val="1"/>
          <dgm:bulletEnabled val="1"/>
        </dgm:presLayoutVars>
      </dgm:prSet>
      <dgm:spPr/>
    </dgm:pt>
    <dgm:pt modelId="{5A918D61-9C63-45F9-9C3C-A6FD1FBD0991}" type="pres">
      <dgm:prSet presAssocID="{5C62C824-ACBA-4A58-A85D-E8D5D5D87959}" presName="descendantText" presStyleLbl="alignAccFollowNode1" presStyleIdx="8" presStyleCnt="9" custScaleX="127397">
        <dgm:presLayoutVars>
          <dgm:bulletEnabled val="1"/>
        </dgm:presLayoutVars>
      </dgm:prSet>
      <dgm:spPr/>
    </dgm:pt>
  </dgm:ptLst>
  <dgm:cxnLst>
    <dgm:cxn modelId="{E2684AE7-111C-45B0-90F0-E081F8E27601}" srcId="{54132F15-0E3B-4A65-ADE8-69E579C5770C}" destId="{BFE78F8A-1A3B-475B-81A4-7E8C23A5201C}" srcOrd="1" destOrd="0" parTransId="{3A2C33E4-5F73-4FD7-9628-B29CEA76E1EC}" sibTransId="{7349A790-788A-4328-A173-70E48A33363B}"/>
    <dgm:cxn modelId="{61C3CF71-7A58-43F5-A597-DD7B6A4C9C1F}" srcId="{12FD3985-A22E-4AA3-BC9A-150D4305FCDE}" destId="{AC8722C3-A4BB-4226-A36A-8F472B661E5D}" srcOrd="0" destOrd="0" parTransId="{DF5B04A8-3168-42FD-AD51-8F5F777F636D}" sibTransId="{5E599199-62D5-4C02-80D6-967B4B359488}"/>
    <dgm:cxn modelId="{8685F25D-2ED5-4FC2-B753-C2DE2340B15F}" srcId="{B3FE2E2B-F039-4E3C-B45C-A1B8269B174B}" destId="{DE7B301B-209D-4FC8-8CB0-741A78CE4E4E}" srcOrd="0" destOrd="0" parTransId="{F5162EEB-89AC-4C4E-8520-53FECA31841B}" sibTransId="{4F347EB2-199D-49E0-9B8F-11CEC493B6C8}"/>
    <dgm:cxn modelId="{0679E5D9-5D73-4322-AF19-BC3DDF531719}" type="presOf" srcId="{D71B0108-7A10-4AF7-8AC2-C33037E4D542}" destId="{BED8C758-01E5-44BA-B19E-3C3A8B94A6D8}" srcOrd="0" destOrd="0" presId="urn:microsoft.com/office/officeart/2005/8/layout/vList5"/>
    <dgm:cxn modelId="{76831CB4-A171-4CD3-B669-B9835255260C}" srcId="{CBFC3559-2FA1-425C-A6C0-E9BD4C30FD1B}" destId="{12FD3985-A22E-4AA3-BC9A-150D4305FCDE}" srcOrd="1" destOrd="0" parTransId="{AD805218-9F01-4111-88F5-BD9FC801C94D}" sibTransId="{5AD34EA9-00B9-407E-B5E5-A4C5CD768349}"/>
    <dgm:cxn modelId="{8D23D0CF-FA18-42C5-810D-1C60D3F9E803}" type="presOf" srcId="{A88F092D-6D9A-46FC-A0F3-291334D76483}" destId="{9451A30C-413D-40A4-877F-0EFA035297BE}" srcOrd="0" destOrd="0" presId="urn:microsoft.com/office/officeart/2005/8/layout/vList5"/>
    <dgm:cxn modelId="{5FF18C9A-FBE1-4428-B690-35AE3CFD8545}" srcId="{12FD3985-A22E-4AA3-BC9A-150D4305FCDE}" destId="{FE6949F3-B9F7-4284-9E39-FCBFAC4D9E01}" srcOrd="1" destOrd="0" parTransId="{21DB8DCC-163C-4789-897A-F0CBDFC87C32}" sibTransId="{EDBC566E-E402-4A51-A62C-8F051ACD4ADA}"/>
    <dgm:cxn modelId="{599E34A2-3B15-4564-A0B5-85EF07A62626}" type="presOf" srcId="{ED6466FA-B483-4A79-B802-08B327AEA16B}" destId="{E5141219-9842-480B-BEDD-AED511C8B9DB}" srcOrd="0" destOrd="1" presId="urn:microsoft.com/office/officeart/2005/8/layout/vList5"/>
    <dgm:cxn modelId="{464BD627-AF3B-433D-AD48-1296F93843B2}" type="presOf" srcId="{DE7B301B-209D-4FC8-8CB0-741A78CE4E4E}" destId="{E5141219-9842-480B-BEDD-AED511C8B9DB}" srcOrd="0" destOrd="0" presId="urn:microsoft.com/office/officeart/2005/8/layout/vList5"/>
    <dgm:cxn modelId="{6297AAA4-A2B0-429C-B086-A9E273236857}" srcId="{930516DB-6AA4-4064-8596-BC992126F50A}" destId="{890E0F06-9D1F-4198-B92F-8E8791EED786}" srcOrd="1" destOrd="0" parTransId="{9ADB12D7-B1BD-490C-887C-24AA39AF27E3}" sibTransId="{DB06FCD6-0A08-41C5-9824-C44F31721703}"/>
    <dgm:cxn modelId="{764591A1-FFF2-4FD7-9B11-731B760DCB94}" type="presOf" srcId="{5C62C824-ACBA-4A58-A85D-E8D5D5D87959}" destId="{CC524800-3C3B-4881-B0C5-6A5B3C036FFE}" srcOrd="0" destOrd="0" presId="urn:microsoft.com/office/officeart/2005/8/layout/vList5"/>
    <dgm:cxn modelId="{0A3A0BDC-C347-4786-9FC0-F601E643671A}" srcId="{CBFC3559-2FA1-425C-A6C0-E9BD4C30FD1B}" destId="{94B42333-7971-458A-9FB7-0C255065D071}" srcOrd="3" destOrd="0" parTransId="{B91AF1DF-5FF8-4817-9BFE-91C33CC40A54}" sibTransId="{B3CF0BD7-1090-4523-831A-C021C5513B7B}"/>
    <dgm:cxn modelId="{E8BDEC46-145A-454A-A73C-B089560C3DB9}" srcId="{CBFC3559-2FA1-425C-A6C0-E9BD4C30FD1B}" destId="{B3FE2E2B-F039-4E3C-B45C-A1B8269B174B}" srcOrd="6" destOrd="0" parTransId="{6EE70F1D-C2F3-4965-BFB9-5659C66CDDB3}" sibTransId="{5C29FEF3-478F-4C55-A0BD-CE55FB42A957}"/>
    <dgm:cxn modelId="{7FC1093E-3C7F-498C-9466-DE12C5E7B047}" type="presOf" srcId="{3A281F0A-EE5E-4219-9BCA-3E7247EC7614}" destId="{BED8C758-01E5-44BA-B19E-3C3A8B94A6D8}" srcOrd="0" destOrd="1" presId="urn:microsoft.com/office/officeart/2005/8/layout/vList5"/>
    <dgm:cxn modelId="{C6F25A86-2CDA-47D6-A838-F5C4D73A78E0}" type="presOf" srcId="{DDE4984C-D53D-40B0-B58B-05337EC15904}" destId="{D289C675-3518-4130-9353-2A3A0431C7BE}" srcOrd="0" destOrd="0" presId="urn:microsoft.com/office/officeart/2005/8/layout/vList5"/>
    <dgm:cxn modelId="{75028441-8345-4753-9753-2D40114877F3}" type="presOf" srcId="{E702714C-D8E0-4792-863C-9EEE34814B0E}" destId="{3ED7C06A-BCA1-4DC1-91A1-DC25190FE69B}" srcOrd="0" destOrd="0" presId="urn:microsoft.com/office/officeart/2005/8/layout/vList5"/>
    <dgm:cxn modelId="{2CDAC1AC-4CA7-4069-A67B-036942B7B2F6}" srcId="{E702714C-D8E0-4792-863C-9EEE34814B0E}" destId="{F94CBCA9-2276-4DC5-9579-126623A68466}" srcOrd="1" destOrd="0" parTransId="{23580299-2366-40BB-80DA-5AE081220B82}" sibTransId="{EAE6D6DC-3D8A-443F-A76A-046D24D034D4}"/>
    <dgm:cxn modelId="{4F353F9C-F97C-4693-A1CF-802B4142FAE5}" type="presOf" srcId="{12FD3985-A22E-4AA3-BC9A-150D4305FCDE}" destId="{F95453FC-F5B5-45E7-966B-91323F8794C6}" srcOrd="0" destOrd="0" presId="urn:microsoft.com/office/officeart/2005/8/layout/vList5"/>
    <dgm:cxn modelId="{0F0108F8-E832-4548-8396-A283155610EE}" type="presOf" srcId="{5CB1D6E0-8AD7-43D3-882E-A3F032621B69}" destId="{F8BE6F11-8151-49C8-9974-A05364D3A4DA}" srcOrd="0" destOrd="0" presId="urn:microsoft.com/office/officeart/2005/8/layout/vList5"/>
    <dgm:cxn modelId="{7734F3E8-0509-4DAD-804A-939237913B94}" type="presOf" srcId="{54132F15-0E3B-4A65-ADE8-69E579C5770C}" destId="{B889EB61-091B-46BB-838B-9D9C663FE449}" srcOrd="0" destOrd="0" presId="urn:microsoft.com/office/officeart/2005/8/layout/vList5"/>
    <dgm:cxn modelId="{F090A225-2001-48F8-8764-7DB85846D89D}" type="presOf" srcId="{9ED33BAF-37AE-449B-A711-2D18AA5C74EB}" destId="{362851EB-7BE2-419F-9699-8DAA27687153}" srcOrd="0" destOrd="0" presId="urn:microsoft.com/office/officeart/2005/8/layout/vList5"/>
    <dgm:cxn modelId="{1AB99815-18FD-4CEA-9E23-5444EAE0341F}" type="presOf" srcId="{AC8722C3-A4BB-4226-A36A-8F472B661E5D}" destId="{B458C19C-1082-4BD5-A55F-6F704A6B44A7}" srcOrd="0" destOrd="0" presId="urn:microsoft.com/office/officeart/2005/8/layout/vList5"/>
    <dgm:cxn modelId="{86FB6559-A0E7-44B7-BB0D-B66A12FAADC9}" type="presOf" srcId="{BFE78F8A-1A3B-475B-81A4-7E8C23A5201C}" destId="{362851EB-7BE2-419F-9699-8DAA27687153}" srcOrd="0" destOrd="1" presId="urn:microsoft.com/office/officeart/2005/8/layout/vList5"/>
    <dgm:cxn modelId="{B737C60F-8C71-4F1F-8120-F83EBBBD07E7}" srcId="{CBFC3559-2FA1-425C-A6C0-E9BD4C30FD1B}" destId="{E702714C-D8E0-4792-863C-9EEE34814B0E}" srcOrd="0" destOrd="0" parTransId="{CA5B5441-62D5-42EC-8D6A-08FD67BD5349}" sibTransId="{4F649B43-73ED-486A-9219-583E195FDAB9}"/>
    <dgm:cxn modelId="{9894B421-D77F-4FA6-A5F1-91AA5AB170B6}" type="presOf" srcId="{C1E65CEE-78B0-4F08-B3BE-1A964F38F3F3}" destId="{11FE393A-4595-4398-82C1-E6F7E8846D60}" srcOrd="0" destOrd="0" presId="urn:microsoft.com/office/officeart/2005/8/layout/vList5"/>
    <dgm:cxn modelId="{3EE58BA7-6E50-4014-83AA-AE8759BA8432}" type="presOf" srcId="{94B42333-7971-458A-9FB7-0C255065D071}" destId="{7CEA3E98-589B-4A84-A760-E7EA1CE7B55C}" srcOrd="0" destOrd="0" presId="urn:microsoft.com/office/officeart/2005/8/layout/vList5"/>
    <dgm:cxn modelId="{B74F8A6A-3079-4443-8BD0-07F29C2D9098}" type="presOf" srcId="{25417EA9-47AE-4B19-B2E7-549F4C4150A3}" destId="{8D015F16-3DE5-4710-87B2-D59A0455A8F2}" srcOrd="0" destOrd="0" presId="urn:microsoft.com/office/officeart/2005/8/layout/vList5"/>
    <dgm:cxn modelId="{418E5094-06A5-496E-9041-9EFC9AC18E2D}" type="presOf" srcId="{930516DB-6AA4-4064-8596-BC992126F50A}" destId="{4912AA50-651D-4FBA-8A04-7D2BEA82126E}" srcOrd="0" destOrd="0" presId="urn:microsoft.com/office/officeart/2005/8/layout/vList5"/>
    <dgm:cxn modelId="{92702A9E-8D49-4A10-9DF9-0A4C242E98B2}" srcId="{CBFC3559-2FA1-425C-A6C0-E9BD4C30FD1B}" destId="{A88F092D-6D9A-46FC-A0F3-291334D76483}" srcOrd="5" destOrd="0" parTransId="{EBA37683-C9E0-4588-A205-92AC52851198}" sibTransId="{CF989610-27E1-4519-8F5C-53895F524852}"/>
    <dgm:cxn modelId="{E3F6D403-0AAB-474A-B46F-AEB578A080B5}" type="presOf" srcId="{DCB3A903-042E-4DBE-A52F-8F9F23F49D7B}" destId="{5A918D61-9C63-45F9-9C3C-A6FD1FBD0991}" srcOrd="0" destOrd="0" presId="urn:microsoft.com/office/officeart/2005/8/layout/vList5"/>
    <dgm:cxn modelId="{D4239E6D-39C5-481D-ACFF-0D3D882590CD}" srcId="{CBFC3559-2FA1-425C-A6C0-E9BD4C30FD1B}" destId="{54132F15-0E3B-4A65-ADE8-69E579C5770C}" srcOrd="7" destOrd="0" parTransId="{7745917A-7967-4A3B-B483-5932ABE00CAF}" sibTransId="{46AB5307-78E4-48C7-8FD4-3BA3D5D3F763}"/>
    <dgm:cxn modelId="{B06A0E38-C4F0-4ABA-887F-C4CB905E0798}" srcId="{94B42333-7971-458A-9FB7-0C255065D071}" destId="{5CB1D6E0-8AD7-43D3-882E-A3F032621B69}" srcOrd="0" destOrd="0" parTransId="{54842F1F-9E1D-46FC-B4BE-51021E075010}" sibTransId="{6D113588-E458-4E8E-A57C-CDDF6A0C106A}"/>
    <dgm:cxn modelId="{D53651F7-021C-40C6-8D9F-9EA6F727E271}" srcId="{54132F15-0E3B-4A65-ADE8-69E579C5770C}" destId="{9ED33BAF-37AE-449B-A711-2D18AA5C74EB}" srcOrd="0" destOrd="0" parTransId="{6C3EDA3C-1EA4-4DFA-8FFE-2B4D8069E2F4}" sibTransId="{BC9A19FF-EE37-4CCB-AFC6-9A2B32D4C767}"/>
    <dgm:cxn modelId="{28ED8B42-4022-4DDD-9C79-F37710D510AF}" srcId="{DDE4984C-D53D-40B0-B58B-05337EC15904}" destId="{5B230DDE-F324-4DB2-BC89-C4953FF71FD3}" srcOrd="1" destOrd="0" parTransId="{3A59F0C5-254D-481A-BDF1-B9912D512A46}" sibTransId="{3A020BC0-94EF-4F40-910A-EA1938747B25}"/>
    <dgm:cxn modelId="{31651E8F-36B7-4645-A31C-C4E03B3D6F45}" srcId="{DDE4984C-D53D-40B0-B58B-05337EC15904}" destId="{25417EA9-47AE-4B19-B2E7-549F4C4150A3}" srcOrd="0" destOrd="0" parTransId="{6930E4EB-AEF3-4BC2-AAE3-9BD6F2D05F8C}" sibTransId="{E3320F94-04E0-4194-97FC-C10B5A1B656D}"/>
    <dgm:cxn modelId="{E26C669C-5B7F-43C9-90B8-EFAF3ACE3EEC}" srcId="{CBFC3559-2FA1-425C-A6C0-E9BD4C30FD1B}" destId="{930516DB-6AA4-4064-8596-BC992126F50A}" srcOrd="4" destOrd="0" parTransId="{FBB4EAC9-13B0-47BF-9354-AEBEE1EEFC40}" sibTransId="{1D98AE9D-B19B-44E8-9868-380CFD212992}"/>
    <dgm:cxn modelId="{26D067EA-9891-4612-9807-E8BB99019842}" srcId="{CBFC3559-2FA1-425C-A6C0-E9BD4C30FD1B}" destId="{DDE4984C-D53D-40B0-B58B-05337EC15904}" srcOrd="2" destOrd="0" parTransId="{AAD90719-BE93-471E-AD46-C68F3F05017E}" sibTransId="{F6AF0EBF-4E86-4DBC-AE41-B20C23262EE1}"/>
    <dgm:cxn modelId="{3F3E633D-C379-4448-830D-9CA356144C8D}" srcId="{94B42333-7971-458A-9FB7-0C255065D071}" destId="{96173F8D-51FC-4C8F-AA60-AA41C670DD14}" srcOrd="1" destOrd="0" parTransId="{3E3DEA77-85D0-4027-8E67-9E686430E5C6}" sibTransId="{5CA43024-4500-4174-B777-88DCC2F79B5A}"/>
    <dgm:cxn modelId="{DAEE16CE-2C70-4A0D-8C80-88BCDE0F12A2}" srcId="{B3FE2E2B-F039-4E3C-B45C-A1B8269B174B}" destId="{ED6466FA-B483-4A79-B802-08B327AEA16B}" srcOrd="1" destOrd="0" parTransId="{6AC1C374-B92A-447F-BB7F-4FCE2AE90008}" sibTransId="{0B6EE3B2-36C7-4084-82C3-9B8ED06A95C5}"/>
    <dgm:cxn modelId="{868B0A94-07C7-488E-845F-71969DE848AC}" srcId="{E702714C-D8E0-4792-863C-9EEE34814B0E}" destId="{C1E65CEE-78B0-4F08-B3BE-1A964F38F3F3}" srcOrd="0" destOrd="0" parTransId="{EC7325E8-256C-4E6A-BD55-CC7ADBA52583}" sibTransId="{A882BEF8-6236-4C24-840B-95E989386E65}"/>
    <dgm:cxn modelId="{A768D439-7CF0-4B7A-80FE-896DA8518F0F}" type="presOf" srcId="{FE6949F3-B9F7-4284-9E39-FCBFAC4D9E01}" destId="{B458C19C-1082-4BD5-A55F-6F704A6B44A7}" srcOrd="0" destOrd="1" presId="urn:microsoft.com/office/officeart/2005/8/layout/vList5"/>
    <dgm:cxn modelId="{A9FA3F28-AABA-42FC-9EC3-1B71C25639DC}" srcId="{A88F092D-6D9A-46FC-A0F3-291334D76483}" destId="{3A281F0A-EE5E-4219-9BCA-3E7247EC7614}" srcOrd="1" destOrd="0" parTransId="{E71CB479-E690-4ECA-8E01-7C7D79C1B1A6}" sibTransId="{725A0C7E-428E-4BB5-8B2D-13940D17BCB3}"/>
    <dgm:cxn modelId="{5C649FCC-1E6F-4918-8259-BFC99903B9C5}" srcId="{CBFC3559-2FA1-425C-A6C0-E9BD4C30FD1B}" destId="{5C62C824-ACBA-4A58-A85D-E8D5D5D87959}" srcOrd="8" destOrd="0" parTransId="{E57309F2-DA83-4688-9640-9CBAAE254D44}" sibTransId="{DD9DFCD5-5909-4699-BDDC-042F03FFFF8C}"/>
    <dgm:cxn modelId="{3671EE6E-10C3-45C2-BE6C-8C2926E32E57}" type="presOf" srcId="{CE94C0D2-42B8-4104-98D4-744132013F00}" destId="{AB25EA29-5DD3-43CF-99F0-8F2F2E4C2F09}" srcOrd="0" destOrd="0" presId="urn:microsoft.com/office/officeart/2005/8/layout/vList5"/>
    <dgm:cxn modelId="{8E3F9F48-2CFF-4710-9091-7949FB8B2FC5}" type="presOf" srcId="{CBFC3559-2FA1-425C-A6C0-E9BD4C30FD1B}" destId="{CC67E0C6-3239-47DA-862E-087B5DB7009E}" srcOrd="0" destOrd="0" presId="urn:microsoft.com/office/officeart/2005/8/layout/vList5"/>
    <dgm:cxn modelId="{09E0A226-9844-4BA3-9DC3-9CE1ADB0DD52}" srcId="{5C62C824-ACBA-4A58-A85D-E8D5D5D87959}" destId="{DCB3A903-042E-4DBE-A52F-8F9F23F49D7B}" srcOrd="0" destOrd="0" parTransId="{D5F7B6F9-3D1A-467C-B1E4-AC02985F8303}" sibTransId="{0AB34EBF-5871-47E2-94BD-F79CA051756A}"/>
    <dgm:cxn modelId="{FCC3BB52-F5DB-4E61-B754-A36015EB4945}" srcId="{5C62C824-ACBA-4A58-A85D-E8D5D5D87959}" destId="{840F0E41-80EF-45AB-B8D8-FA9023480D8A}" srcOrd="1" destOrd="0" parTransId="{47631E2B-5DE0-47EC-A00C-35311B003350}" sibTransId="{8B771965-1D7F-4D11-B70F-B27D012A111A}"/>
    <dgm:cxn modelId="{329BC188-53A7-4CF4-89A4-FFB7090BEB4C}" type="presOf" srcId="{5B230DDE-F324-4DB2-BC89-C4953FF71FD3}" destId="{8D015F16-3DE5-4710-87B2-D59A0455A8F2}" srcOrd="0" destOrd="1" presId="urn:microsoft.com/office/officeart/2005/8/layout/vList5"/>
    <dgm:cxn modelId="{C600A526-A0D2-4F37-A64F-FD7B78348482}" type="presOf" srcId="{96173F8D-51FC-4C8F-AA60-AA41C670DD14}" destId="{F8BE6F11-8151-49C8-9974-A05364D3A4DA}" srcOrd="0" destOrd="1" presId="urn:microsoft.com/office/officeart/2005/8/layout/vList5"/>
    <dgm:cxn modelId="{3B5F983F-7105-4857-B9E9-D2020A0B98DD}" type="presOf" srcId="{840F0E41-80EF-45AB-B8D8-FA9023480D8A}" destId="{5A918D61-9C63-45F9-9C3C-A6FD1FBD0991}" srcOrd="0" destOrd="1" presId="urn:microsoft.com/office/officeart/2005/8/layout/vList5"/>
    <dgm:cxn modelId="{7E05A182-54B3-432A-BF32-55F014B24961}" type="presOf" srcId="{890E0F06-9D1F-4198-B92F-8E8791EED786}" destId="{AB25EA29-5DD3-43CF-99F0-8F2F2E4C2F09}" srcOrd="0" destOrd="1" presId="urn:microsoft.com/office/officeart/2005/8/layout/vList5"/>
    <dgm:cxn modelId="{1D332D42-E8BC-4FC4-8D06-7AF028CB9B82}" srcId="{A88F092D-6D9A-46FC-A0F3-291334D76483}" destId="{D71B0108-7A10-4AF7-8AC2-C33037E4D542}" srcOrd="0" destOrd="0" parTransId="{CD08333F-4CD3-46EE-BE15-4ED2FF986A98}" sibTransId="{411D3B7B-43D9-4491-9F5E-4A8C2AE84B8A}"/>
    <dgm:cxn modelId="{B776A69C-29C3-4371-9AC7-3269D1CD1E59}" srcId="{930516DB-6AA4-4064-8596-BC992126F50A}" destId="{CE94C0D2-42B8-4104-98D4-744132013F00}" srcOrd="0" destOrd="0" parTransId="{62EBC856-501C-46E9-A7FA-CDA564D8EB01}" sibTransId="{0B5114B6-BF3A-4E50-8EC4-D885F2AC16B2}"/>
    <dgm:cxn modelId="{3818DF0A-6602-4043-924E-288DF11807A6}" type="presOf" srcId="{F94CBCA9-2276-4DC5-9579-126623A68466}" destId="{11FE393A-4595-4398-82C1-E6F7E8846D60}" srcOrd="0" destOrd="1" presId="urn:microsoft.com/office/officeart/2005/8/layout/vList5"/>
    <dgm:cxn modelId="{D8220751-7379-4D09-B8D3-A1EF22268859}" type="presOf" srcId="{B3FE2E2B-F039-4E3C-B45C-A1B8269B174B}" destId="{E1C5538A-EE87-49FA-B3B6-EF98D0172792}" srcOrd="0" destOrd="0" presId="urn:microsoft.com/office/officeart/2005/8/layout/vList5"/>
    <dgm:cxn modelId="{69347D6B-8DF2-413B-BE48-B12AEE81F2BC}" type="presParOf" srcId="{CC67E0C6-3239-47DA-862E-087B5DB7009E}" destId="{94F8EE48-BAD9-4248-B2A7-8F6C1B221568}" srcOrd="0" destOrd="0" presId="urn:microsoft.com/office/officeart/2005/8/layout/vList5"/>
    <dgm:cxn modelId="{FDE2B78D-42CF-4591-8296-3D0A94F17DDD}" type="presParOf" srcId="{94F8EE48-BAD9-4248-B2A7-8F6C1B221568}" destId="{3ED7C06A-BCA1-4DC1-91A1-DC25190FE69B}" srcOrd="0" destOrd="0" presId="urn:microsoft.com/office/officeart/2005/8/layout/vList5"/>
    <dgm:cxn modelId="{78DF5F76-F4B8-4EC6-A0B1-5F39D8E53C22}" type="presParOf" srcId="{94F8EE48-BAD9-4248-B2A7-8F6C1B221568}" destId="{11FE393A-4595-4398-82C1-E6F7E8846D60}" srcOrd="1" destOrd="0" presId="urn:microsoft.com/office/officeart/2005/8/layout/vList5"/>
    <dgm:cxn modelId="{2BA29BE3-2CA8-488A-8C81-7D8269928233}" type="presParOf" srcId="{CC67E0C6-3239-47DA-862E-087B5DB7009E}" destId="{94C982AE-91E5-4A7B-85D4-32F4F7AC29D8}" srcOrd="1" destOrd="0" presId="urn:microsoft.com/office/officeart/2005/8/layout/vList5"/>
    <dgm:cxn modelId="{5174DD6B-792B-46F6-8DCC-BC8FF572A750}" type="presParOf" srcId="{CC67E0C6-3239-47DA-862E-087B5DB7009E}" destId="{7227FED8-5CD5-45AD-8BCA-D7345A7B5A31}" srcOrd="2" destOrd="0" presId="urn:microsoft.com/office/officeart/2005/8/layout/vList5"/>
    <dgm:cxn modelId="{BB8B1920-21C5-43A0-B531-60ED1F3AB071}" type="presParOf" srcId="{7227FED8-5CD5-45AD-8BCA-D7345A7B5A31}" destId="{F95453FC-F5B5-45E7-966B-91323F8794C6}" srcOrd="0" destOrd="0" presId="urn:microsoft.com/office/officeart/2005/8/layout/vList5"/>
    <dgm:cxn modelId="{E059BA8A-B6BB-4D2B-88C5-A501D80EB9EC}" type="presParOf" srcId="{7227FED8-5CD5-45AD-8BCA-D7345A7B5A31}" destId="{B458C19C-1082-4BD5-A55F-6F704A6B44A7}" srcOrd="1" destOrd="0" presId="urn:microsoft.com/office/officeart/2005/8/layout/vList5"/>
    <dgm:cxn modelId="{6E2EA60D-6277-4901-9710-A48F83270001}" type="presParOf" srcId="{CC67E0C6-3239-47DA-862E-087B5DB7009E}" destId="{DE6591C1-AFD1-470C-99D1-505F300C0270}" srcOrd="3" destOrd="0" presId="urn:microsoft.com/office/officeart/2005/8/layout/vList5"/>
    <dgm:cxn modelId="{659FD01A-AFE2-46DA-96C5-0A7F7B342520}" type="presParOf" srcId="{CC67E0C6-3239-47DA-862E-087B5DB7009E}" destId="{0DB39A91-E64D-49BB-AA0D-1D8D449A4641}" srcOrd="4" destOrd="0" presId="urn:microsoft.com/office/officeart/2005/8/layout/vList5"/>
    <dgm:cxn modelId="{BBCBE7D0-33DE-4F11-87B9-D15C52017901}" type="presParOf" srcId="{0DB39A91-E64D-49BB-AA0D-1D8D449A4641}" destId="{D289C675-3518-4130-9353-2A3A0431C7BE}" srcOrd="0" destOrd="0" presId="urn:microsoft.com/office/officeart/2005/8/layout/vList5"/>
    <dgm:cxn modelId="{F056E658-3074-4AE3-A94A-DC869E9DAD30}" type="presParOf" srcId="{0DB39A91-E64D-49BB-AA0D-1D8D449A4641}" destId="{8D015F16-3DE5-4710-87B2-D59A0455A8F2}" srcOrd="1" destOrd="0" presId="urn:microsoft.com/office/officeart/2005/8/layout/vList5"/>
    <dgm:cxn modelId="{603C23AE-8D67-46F3-9725-165AFF878F2B}" type="presParOf" srcId="{CC67E0C6-3239-47DA-862E-087B5DB7009E}" destId="{8237D387-BBFF-4649-BC7C-80AE6213B962}" srcOrd="5" destOrd="0" presId="urn:microsoft.com/office/officeart/2005/8/layout/vList5"/>
    <dgm:cxn modelId="{405C4A34-D5C8-4338-A121-436C01BD57E6}" type="presParOf" srcId="{CC67E0C6-3239-47DA-862E-087B5DB7009E}" destId="{91ACAFCF-C22A-447F-9150-A493C1E25E18}" srcOrd="6" destOrd="0" presId="urn:microsoft.com/office/officeart/2005/8/layout/vList5"/>
    <dgm:cxn modelId="{11158DC4-0A2F-4FA2-80D8-2A911E2B4D3C}" type="presParOf" srcId="{91ACAFCF-C22A-447F-9150-A493C1E25E18}" destId="{7CEA3E98-589B-4A84-A760-E7EA1CE7B55C}" srcOrd="0" destOrd="0" presId="urn:microsoft.com/office/officeart/2005/8/layout/vList5"/>
    <dgm:cxn modelId="{E1FCD541-883D-48BB-B672-21500D8DB232}" type="presParOf" srcId="{91ACAFCF-C22A-447F-9150-A493C1E25E18}" destId="{F8BE6F11-8151-49C8-9974-A05364D3A4DA}" srcOrd="1" destOrd="0" presId="urn:microsoft.com/office/officeart/2005/8/layout/vList5"/>
    <dgm:cxn modelId="{82049883-3012-4B8F-9C69-68E2A835074A}" type="presParOf" srcId="{CC67E0C6-3239-47DA-862E-087B5DB7009E}" destId="{B2C5C712-955A-4FA3-9ED6-371A2D0DCAFD}" srcOrd="7" destOrd="0" presId="urn:microsoft.com/office/officeart/2005/8/layout/vList5"/>
    <dgm:cxn modelId="{30AB5797-A048-4191-AE59-DE5B64B4AA10}" type="presParOf" srcId="{CC67E0C6-3239-47DA-862E-087B5DB7009E}" destId="{8EC5B85A-1D52-4807-AB5B-FF7F49393283}" srcOrd="8" destOrd="0" presId="urn:microsoft.com/office/officeart/2005/8/layout/vList5"/>
    <dgm:cxn modelId="{CB9CA1F9-713E-4D90-AFBE-6DD3D71C413E}" type="presParOf" srcId="{8EC5B85A-1D52-4807-AB5B-FF7F49393283}" destId="{4912AA50-651D-4FBA-8A04-7D2BEA82126E}" srcOrd="0" destOrd="0" presId="urn:microsoft.com/office/officeart/2005/8/layout/vList5"/>
    <dgm:cxn modelId="{4FA6CECA-0FC3-4616-8F8E-88419FF2AAAD}" type="presParOf" srcId="{8EC5B85A-1D52-4807-AB5B-FF7F49393283}" destId="{AB25EA29-5DD3-43CF-99F0-8F2F2E4C2F09}" srcOrd="1" destOrd="0" presId="urn:microsoft.com/office/officeart/2005/8/layout/vList5"/>
    <dgm:cxn modelId="{5131ECAE-4C81-415F-B585-17336D135E1D}" type="presParOf" srcId="{CC67E0C6-3239-47DA-862E-087B5DB7009E}" destId="{D237BE7A-944B-4D2F-85CE-65E79FEF5375}" srcOrd="9" destOrd="0" presId="urn:microsoft.com/office/officeart/2005/8/layout/vList5"/>
    <dgm:cxn modelId="{663F755F-2A7B-4C38-9C8B-36A95F92C5DB}" type="presParOf" srcId="{CC67E0C6-3239-47DA-862E-087B5DB7009E}" destId="{A3EA6D4D-D9E9-4047-A14C-9DD4967D75D3}" srcOrd="10" destOrd="0" presId="urn:microsoft.com/office/officeart/2005/8/layout/vList5"/>
    <dgm:cxn modelId="{00F3D159-1CC2-47C0-B3E4-2E77A6EFFBB7}" type="presParOf" srcId="{A3EA6D4D-D9E9-4047-A14C-9DD4967D75D3}" destId="{9451A30C-413D-40A4-877F-0EFA035297BE}" srcOrd="0" destOrd="0" presId="urn:microsoft.com/office/officeart/2005/8/layout/vList5"/>
    <dgm:cxn modelId="{AE10DE5C-1803-43B2-86F2-A27B3C026327}" type="presParOf" srcId="{A3EA6D4D-D9E9-4047-A14C-9DD4967D75D3}" destId="{BED8C758-01E5-44BA-B19E-3C3A8B94A6D8}" srcOrd="1" destOrd="0" presId="urn:microsoft.com/office/officeart/2005/8/layout/vList5"/>
    <dgm:cxn modelId="{D37D646C-66F7-4A3A-9A6E-B3FC69B2DC47}" type="presParOf" srcId="{CC67E0C6-3239-47DA-862E-087B5DB7009E}" destId="{5F7F35DB-92CA-478D-B640-4F33A9CF1F1D}" srcOrd="11" destOrd="0" presId="urn:microsoft.com/office/officeart/2005/8/layout/vList5"/>
    <dgm:cxn modelId="{4595B2CF-1E4A-49EE-9D23-F25BACEF35A4}" type="presParOf" srcId="{CC67E0C6-3239-47DA-862E-087B5DB7009E}" destId="{D9DA679C-8C0E-44DA-8315-3A5CB8EDEFAF}" srcOrd="12" destOrd="0" presId="urn:microsoft.com/office/officeart/2005/8/layout/vList5"/>
    <dgm:cxn modelId="{7706703F-A5EC-44AA-ABA1-ADF056CA0EA7}" type="presParOf" srcId="{D9DA679C-8C0E-44DA-8315-3A5CB8EDEFAF}" destId="{E1C5538A-EE87-49FA-B3B6-EF98D0172792}" srcOrd="0" destOrd="0" presId="urn:microsoft.com/office/officeart/2005/8/layout/vList5"/>
    <dgm:cxn modelId="{E4B70728-98F8-42AF-B603-631C07BB370B}" type="presParOf" srcId="{D9DA679C-8C0E-44DA-8315-3A5CB8EDEFAF}" destId="{E5141219-9842-480B-BEDD-AED511C8B9DB}" srcOrd="1" destOrd="0" presId="urn:microsoft.com/office/officeart/2005/8/layout/vList5"/>
    <dgm:cxn modelId="{987010D6-887E-4C8B-861B-AD5427BBFE91}" type="presParOf" srcId="{CC67E0C6-3239-47DA-862E-087B5DB7009E}" destId="{F05E86EA-97B0-406A-8B78-012E58CA3EC6}" srcOrd="13" destOrd="0" presId="urn:microsoft.com/office/officeart/2005/8/layout/vList5"/>
    <dgm:cxn modelId="{8506871D-FE6F-48B1-ACA2-EDEB1C47BE50}" type="presParOf" srcId="{CC67E0C6-3239-47DA-862E-087B5DB7009E}" destId="{5C97D686-E716-4310-AAF9-DE7991193010}" srcOrd="14" destOrd="0" presId="urn:microsoft.com/office/officeart/2005/8/layout/vList5"/>
    <dgm:cxn modelId="{B65A8AD0-97B1-4BAD-AEA5-580B4E53251E}" type="presParOf" srcId="{5C97D686-E716-4310-AAF9-DE7991193010}" destId="{B889EB61-091B-46BB-838B-9D9C663FE449}" srcOrd="0" destOrd="0" presId="urn:microsoft.com/office/officeart/2005/8/layout/vList5"/>
    <dgm:cxn modelId="{8B1E3CB3-453A-47D2-ADFF-BBB38FE61C5E}" type="presParOf" srcId="{5C97D686-E716-4310-AAF9-DE7991193010}" destId="{362851EB-7BE2-419F-9699-8DAA27687153}" srcOrd="1" destOrd="0" presId="urn:microsoft.com/office/officeart/2005/8/layout/vList5"/>
    <dgm:cxn modelId="{333FF2F3-7774-4265-8100-CCE7C9611DE0}" type="presParOf" srcId="{CC67E0C6-3239-47DA-862E-087B5DB7009E}" destId="{251C4156-0BF7-4EDA-933F-E125623245F1}" srcOrd="15" destOrd="0" presId="urn:microsoft.com/office/officeart/2005/8/layout/vList5"/>
    <dgm:cxn modelId="{F8EDAA9D-2FA8-488A-845C-1B4E948D33D2}" type="presParOf" srcId="{CC67E0C6-3239-47DA-862E-087B5DB7009E}" destId="{0312BE09-8B3A-48B2-BB7C-8194E804407C}" srcOrd="16" destOrd="0" presId="urn:microsoft.com/office/officeart/2005/8/layout/vList5"/>
    <dgm:cxn modelId="{9F5F2BAA-4102-41BA-9DAC-60C336FABEFE}" type="presParOf" srcId="{0312BE09-8B3A-48B2-BB7C-8194E804407C}" destId="{CC524800-3C3B-4881-B0C5-6A5B3C036FFE}" srcOrd="0" destOrd="0" presId="urn:microsoft.com/office/officeart/2005/8/layout/vList5"/>
    <dgm:cxn modelId="{C8663E78-4FE7-45D0-A836-09F98703F041}" type="presParOf" srcId="{0312BE09-8B3A-48B2-BB7C-8194E804407C}" destId="{5A918D61-9C63-45F9-9C3C-A6FD1FBD09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33F0D7-BDE3-4FC1-BC1B-70B69354030A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1E7E06-8E77-4D9A-98F9-0CBFB45B926A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</a:t>
          </a:r>
          <a:r>
            <a:rPr lang="en-US" sz="1400" b="1" dirty="0" smtClean="0">
              <a:latin typeface="Calibri" pitchFamily="34" charset="0"/>
              <a:cs typeface="Calibri" pitchFamily="34" charset="0"/>
            </a:rPr>
            <a:t>33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C472C914-F2DD-4786-89CF-C81E3D7EDE29}" type="parTrans" cxnId="{46DFE00E-3C0F-435D-9956-2E5D5187A7C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29987B2C-8BE6-44B3-BFA3-FFF166CF2463}" type="sibTrans" cxnId="{46DFE00E-3C0F-435D-9956-2E5D5187A7CC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ABCA458F-38BA-4A49-8DB6-38DE18590BC9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г.13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D8B98B38-AEB7-401B-83EF-64C79095F9B1}" type="parTrans" cxnId="{0DAAD4E9-21B0-42C7-8DBD-F714FDC2100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8A518F5E-0FCE-4568-B781-EB7B8DE87627}" type="sibTrans" cxnId="{0DAAD4E9-21B0-42C7-8DBD-F714FDC2100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A7AE1DE3-88E3-47F2-9FF6-F29C1BB3D13F}">
      <dgm:prSet phldrT="[Текст]"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г.37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2B7F15F7-EFE7-42D6-BE24-BAA31FBCC1AC}" type="parTrans" cxnId="{9ED08F9A-4FFF-4921-B621-76FDB3488C4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2B6510EA-0CE6-4583-879D-7EF24BF6F599}" type="sibTrans" cxnId="{9ED08F9A-4FFF-4921-B621-76FDB3488C42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6A1203DF-31C7-47B9-B427-7AE0222CC0D3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ш.117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FFE721B0-8BAA-4EBE-B203-37F1054A406E}" type="parTrans" cxnId="{000C1749-C37B-46B4-9612-1FBD35339C8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4FC1FCEA-7ED5-4079-ABB8-7E638175CEAC}" type="sibTrans" cxnId="{000C1749-C37B-46B4-9612-1FBD35339C8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1CC90131-D0D9-4483-B752-E7B7EC7A0CCF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ш.165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D16D6CA-2382-4837-AA28-3950E2D4CA71}" type="parTrans" cxnId="{C474CC5F-F154-4C03-8B8B-8FDDDF9FF32E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DE466F9-D563-4567-AE3A-7FC2BBDB2D0C}" type="sibTrans" cxnId="{C474CC5F-F154-4C03-8B8B-8FDDDF9FF32E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24C32CE7-451E-48F2-AEE4-4A76D08209D4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ш.71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6B256F65-D16D-47F5-A254-8043C1A93FB3}" type="parTrans" cxnId="{005BF5A0-2EBB-47B8-A488-C8A340B11DEB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5B7BEA91-7A0A-44A0-BFBE-8F58993ACF10}" type="sibTrans" cxnId="{005BF5A0-2EBB-47B8-A488-C8A340B11DEB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1FDE11EC-618E-47CC-B2E6-92A0072F4703}">
      <dgm:prSet custT="1"/>
      <dgm:spPr/>
      <dgm:t>
        <a:bodyPr/>
        <a:lstStyle/>
        <a:p>
          <a:r>
            <a:rPr lang="ru-RU" sz="1400" b="1" dirty="0" smtClean="0">
              <a:latin typeface="Calibri" pitchFamily="34" charset="0"/>
              <a:cs typeface="Calibri" pitchFamily="34" charset="0"/>
            </a:rPr>
            <a:t>ш.113</a:t>
          </a:r>
          <a:endParaRPr lang="ru-RU" sz="1400" b="1" dirty="0">
            <a:latin typeface="Calibri" pitchFamily="34" charset="0"/>
            <a:cs typeface="Calibri" pitchFamily="34" charset="0"/>
          </a:endParaRPr>
        </a:p>
      </dgm:t>
    </dgm:pt>
    <dgm:pt modelId="{F7E54FFA-095F-46DE-8EAD-373E66572A24}" type="parTrans" cxnId="{199D32E1-DD4F-4C42-9E7D-9FB093C6068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E2CA303F-BE90-42DA-8049-E7FE089B5C5D}" type="sibTrans" cxnId="{199D32E1-DD4F-4C42-9E7D-9FB093C60681}">
      <dgm:prSet/>
      <dgm:spPr/>
      <dgm:t>
        <a:bodyPr/>
        <a:lstStyle/>
        <a:p>
          <a:endParaRPr lang="ru-RU" sz="2000" b="1">
            <a:latin typeface="Calibri" pitchFamily="34" charset="0"/>
            <a:cs typeface="Calibri" pitchFamily="34" charset="0"/>
          </a:endParaRPr>
        </a:p>
      </dgm:t>
    </dgm:pt>
    <dgm:pt modelId="{7371FC95-A208-49B4-AEB1-FA5A2FF3C0F1}" type="pres">
      <dgm:prSet presAssocID="{B333F0D7-BDE3-4FC1-BC1B-70B69354030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1CD5499-53D5-4267-B71C-3D740B0693F9}" type="pres">
      <dgm:prSet presAssocID="{FA1E7E06-8E77-4D9A-98F9-0CBFB45B926A}" presName="Accent1" presStyleCnt="0"/>
      <dgm:spPr/>
    </dgm:pt>
    <dgm:pt modelId="{7C120BE4-255C-4CA3-8E8F-10A59C37C70B}" type="pres">
      <dgm:prSet presAssocID="{FA1E7E06-8E77-4D9A-98F9-0CBFB45B926A}" presName="Accent" presStyleLbl="node1" presStyleIdx="0" presStyleCnt="7"/>
      <dgm:spPr/>
    </dgm:pt>
    <dgm:pt modelId="{102362F6-AEC5-44E1-8FDC-F9F455F9EA9D}" type="pres">
      <dgm:prSet presAssocID="{FA1E7E06-8E77-4D9A-98F9-0CBFB45B926A}" presName="Parent1" presStyleLbl="revTx" presStyleIdx="0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A7A61-69FC-4374-9B6A-8AF19081C2B8}" type="pres">
      <dgm:prSet presAssocID="{ABCA458F-38BA-4A49-8DB6-38DE18590BC9}" presName="Accent2" presStyleCnt="0"/>
      <dgm:spPr/>
    </dgm:pt>
    <dgm:pt modelId="{B9AB76E7-E8EF-4E2E-B209-5BDF9C5EE2DB}" type="pres">
      <dgm:prSet presAssocID="{ABCA458F-38BA-4A49-8DB6-38DE18590BC9}" presName="Accent" presStyleLbl="node1" presStyleIdx="1" presStyleCnt="7"/>
      <dgm:spPr/>
    </dgm:pt>
    <dgm:pt modelId="{15ADAB94-A6A2-4C8B-A011-FC5A3867B999}" type="pres">
      <dgm:prSet presAssocID="{ABCA458F-38BA-4A49-8DB6-38DE18590BC9}" presName="Parent2" presStyleLbl="revTx" presStyleIdx="1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92A94-6B08-425E-8A88-51B7A3CF543E}" type="pres">
      <dgm:prSet presAssocID="{A7AE1DE3-88E3-47F2-9FF6-F29C1BB3D13F}" presName="Accent3" presStyleCnt="0"/>
      <dgm:spPr/>
    </dgm:pt>
    <dgm:pt modelId="{B11ADD21-1C96-4F54-ADE1-62B556A533C7}" type="pres">
      <dgm:prSet presAssocID="{A7AE1DE3-88E3-47F2-9FF6-F29C1BB3D13F}" presName="Accent" presStyleLbl="node1" presStyleIdx="2" presStyleCnt="7"/>
      <dgm:spPr/>
    </dgm:pt>
    <dgm:pt modelId="{DDD53FDF-F72C-4270-9CD9-FBB114DB5FAB}" type="pres">
      <dgm:prSet presAssocID="{A7AE1DE3-88E3-47F2-9FF6-F29C1BB3D13F}" presName="Parent3" presStyleLbl="revTx" presStyleIdx="2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1EB38-E546-4B87-BF44-7F478F506BA0}" type="pres">
      <dgm:prSet presAssocID="{6A1203DF-31C7-47B9-B427-7AE0222CC0D3}" presName="Accent4" presStyleCnt="0"/>
      <dgm:spPr/>
    </dgm:pt>
    <dgm:pt modelId="{1BF62795-2415-4B96-9AA4-6C6447983B74}" type="pres">
      <dgm:prSet presAssocID="{6A1203DF-31C7-47B9-B427-7AE0222CC0D3}" presName="Accent" presStyleLbl="node1" presStyleIdx="3" presStyleCnt="7"/>
      <dgm:spPr/>
    </dgm:pt>
    <dgm:pt modelId="{D38AED25-AC4A-4433-A132-D5FA4FD0D53A}" type="pres">
      <dgm:prSet presAssocID="{6A1203DF-31C7-47B9-B427-7AE0222CC0D3}" presName="Parent4" presStyleLbl="revTx" presStyleIdx="3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61764-8706-4E2B-98FF-6899E89AE72E}" type="pres">
      <dgm:prSet presAssocID="{1CC90131-D0D9-4483-B752-E7B7EC7A0CCF}" presName="Accent5" presStyleCnt="0"/>
      <dgm:spPr/>
    </dgm:pt>
    <dgm:pt modelId="{9E2ABEED-3B71-4B30-BF34-4228D4552865}" type="pres">
      <dgm:prSet presAssocID="{1CC90131-D0D9-4483-B752-E7B7EC7A0CCF}" presName="Accent" presStyleLbl="node1" presStyleIdx="4" presStyleCnt="7"/>
      <dgm:spPr/>
    </dgm:pt>
    <dgm:pt modelId="{BF4672A0-BE3F-4C61-88EF-7389190E8F73}" type="pres">
      <dgm:prSet presAssocID="{1CC90131-D0D9-4483-B752-E7B7EC7A0CCF}" presName="Parent5" presStyleLbl="revTx" presStyleIdx="4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0D1FC-07E3-4CA2-A8CA-959C61C1E56C}" type="pres">
      <dgm:prSet presAssocID="{24C32CE7-451E-48F2-AEE4-4A76D08209D4}" presName="Accent6" presStyleCnt="0"/>
      <dgm:spPr/>
    </dgm:pt>
    <dgm:pt modelId="{6E9155CD-BA2E-489F-9627-90C183B8A49E}" type="pres">
      <dgm:prSet presAssocID="{24C32CE7-451E-48F2-AEE4-4A76D08209D4}" presName="Accent" presStyleLbl="node1" presStyleIdx="5" presStyleCnt="7"/>
      <dgm:spPr/>
    </dgm:pt>
    <dgm:pt modelId="{A3DBB32E-701B-47B5-9FCF-87AA4E1C98D2}" type="pres">
      <dgm:prSet presAssocID="{24C32CE7-451E-48F2-AEE4-4A76D08209D4}" presName="Parent6" presStyleLbl="revTx" presStyleIdx="5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3BBF79-E742-4C6B-A22E-7A20739F01F2}" type="pres">
      <dgm:prSet presAssocID="{1FDE11EC-618E-47CC-B2E6-92A0072F4703}" presName="Accent7" presStyleCnt="0"/>
      <dgm:spPr/>
    </dgm:pt>
    <dgm:pt modelId="{18A28070-22CA-4795-98E9-EF15878E50E5}" type="pres">
      <dgm:prSet presAssocID="{1FDE11EC-618E-47CC-B2E6-92A0072F4703}" presName="Accent" presStyleLbl="node1" presStyleIdx="6" presStyleCnt="7"/>
      <dgm:spPr/>
    </dgm:pt>
    <dgm:pt modelId="{BB836557-1D4A-43D0-8F5F-346827A4AFC2}" type="pres">
      <dgm:prSet presAssocID="{1FDE11EC-618E-47CC-B2E6-92A0072F4703}" presName="Parent7" presStyleLbl="revTx" presStyleIdx="6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DFE00E-3C0F-435D-9956-2E5D5187A7CC}" srcId="{B333F0D7-BDE3-4FC1-BC1B-70B69354030A}" destId="{FA1E7E06-8E77-4D9A-98F9-0CBFB45B926A}" srcOrd="0" destOrd="0" parTransId="{C472C914-F2DD-4786-89CF-C81E3D7EDE29}" sibTransId="{29987B2C-8BE6-44B3-BFA3-FFF166CF2463}"/>
    <dgm:cxn modelId="{8C3899BC-655C-4F4A-A298-D55DDF284E99}" type="presOf" srcId="{A7AE1DE3-88E3-47F2-9FF6-F29C1BB3D13F}" destId="{DDD53FDF-F72C-4270-9CD9-FBB114DB5FAB}" srcOrd="0" destOrd="0" presId="urn:microsoft.com/office/officeart/2009/layout/CircleArrowProcess"/>
    <dgm:cxn modelId="{199D32E1-DD4F-4C42-9E7D-9FB093C60681}" srcId="{B333F0D7-BDE3-4FC1-BC1B-70B69354030A}" destId="{1FDE11EC-618E-47CC-B2E6-92A0072F4703}" srcOrd="6" destOrd="0" parTransId="{F7E54FFA-095F-46DE-8EAD-373E66572A24}" sibTransId="{E2CA303F-BE90-42DA-8049-E7FE089B5C5D}"/>
    <dgm:cxn modelId="{005BF5A0-2EBB-47B8-A488-C8A340B11DEB}" srcId="{B333F0D7-BDE3-4FC1-BC1B-70B69354030A}" destId="{24C32CE7-451E-48F2-AEE4-4A76D08209D4}" srcOrd="5" destOrd="0" parTransId="{6B256F65-D16D-47F5-A254-8043C1A93FB3}" sibTransId="{5B7BEA91-7A0A-44A0-BFBE-8F58993ACF10}"/>
    <dgm:cxn modelId="{C9E5FF6B-D1BD-4E0C-B647-5A7BDA35206C}" type="presOf" srcId="{B333F0D7-BDE3-4FC1-BC1B-70B69354030A}" destId="{7371FC95-A208-49B4-AEB1-FA5A2FF3C0F1}" srcOrd="0" destOrd="0" presId="urn:microsoft.com/office/officeart/2009/layout/CircleArrowProcess"/>
    <dgm:cxn modelId="{C474CC5F-F154-4C03-8B8B-8FDDDF9FF32E}" srcId="{B333F0D7-BDE3-4FC1-BC1B-70B69354030A}" destId="{1CC90131-D0D9-4483-B752-E7B7EC7A0CCF}" srcOrd="4" destOrd="0" parTransId="{6D16D6CA-2382-4837-AA28-3950E2D4CA71}" sibTransId="{5DE466F9-D563-4567-AE3A-7FC2BBDB2D0C}"/>
    <dgm:cxn modelId="{E7DF03D4-D190-4DFB-80F5-23D3BBF728E0}" type="presOf" srcId="{FA1E7E06-8E77-4D9A-98F9-0CBFB45B926A}" destId="{102362F6-AEC5-44E1-8FDC-F9F455F9EA9D}" srcOrd="0" destOrd="0" presId="urn:microsoft.com/office/officeart/2009/layout/CircleArrowProcess"/>
    <dgm:cxn modelId="{8AD57419-44E8-43E8-AE64-45B3F52B6711}" type="presOf" srcId="{24C32CE7-451E-48F2-AEE4-4A76D08209D4}" destId="{A3DBB32E-701B-47B5-9FCF-87AA4E1C98D2}" srcOrd="0" destOrd="0" presId="urn:microsoft.com/office/officeart/2009/layout/CircleArrowProcess"/>
    <dgm:cxn modelId="{135265E4-6272-4B42-9232-6D18E57E2DE4}" type="presOf" srcId="{6A1203DF-31C7-47B9-B427-7AE0222CC0D3}" destId="{D38AED25-AC4A-4433-A132-D5FA4FD0D53A}" srcOrd="0" destOrd="0" presId="urn:microsoft.com/office/officeart/2009/layout/CircleArrowProcess"/>
    <dgm:cxn modelId="{0DAAD4E9-21B0-42C7-8DBD-F714FDC21001}" srcId="{B333F0D7-BDE3-4FC1-BC1B-70B69354030A}" destId="{ABCA458F-38BA-4A49-8DB6-38DE18590BC9}" srcOrd="1" destOrd="0" parTransId="{D8B98B38-AEB7-401B-83EF-64C79095F9B1}" sibTransId="{8A518F5E-0FCE-4568-B781-EB7B8DE87627}"/>
    <dgm:cxn modelId="{9D92220C-B6A6-4271-B96A-0FAC925FE2B7}" type="presOf" srcId="{1FDE11EC-618E-47CC-B2E6-92A0072F4703}" destId="{BB836557-1D4A-43D0-8F5F-346827A4AFC2}" srcOrd="0" destOrd="0" presId="urn:microsoft.com/office/officeart/2009/layout/CircleArrowProcess"/>
    <dgm:cxn modelId="{9ED08F9A-4FFF-4921-B621-76FDB3488C42}" srcId="{B333F0D7-BDE3-4FC1-BC1B-70B69354030A}" destId="{A7AE1DE3-88E3-47F2-9FF6-F29C1BB3D13F}" srcOrd="2" destOrd="0" parTransId="{2B7F15F7-EFE7-42D6-BE24-BAA31FBCC1AC}" sibTransId="{2B6510EA-0CE6-4583-879D-7EF24BF6F599}"/>
    <dgm:cxn modelId="{000C1749-C37B-46B4-9612-1FBD35339C81}" srcId="{B333F0D7-BDE3-4FC1-BC1B-70B69354030A}" destId="{6A1203DF-31C7-47B9-B427-7AE0222CC0D3}" srcOrd="3" destOrd="0" parTransId="{FFE721B0-8BAA-4EBE-B203-37F1054A406E}" sibTransId="{4FC1FCEA-7ED5-4079-ABB8-7E638175CEAC}"/>
    <dgm:cxn modelId="{B4A455CC-DB9E-463D-B83E-8F1DDB586B92}" type="presOf" srcId="{ABCA458F-38BA-4A49-8DB6-38DE18590BC9}" destId="{15ADAB94-A6A2-4C8B-A011-FC5A3867B999}" srcOrd="0" destOrd="0" presId="urn:microsoft.com/office/officeart/2009/layout/CircleArrowProcess"/>
    <dgm:cxn modelId="{A5BF7D5B-9CAD-41DC-959F-C0A09ED2BC02}" type="presOf" srcId="{1CC90131-D0D9-4483-B752-E7B7EC7A0CCF}" destId="{BF4672A0-BE3F-4C61-88EF-7389190E8F73}" srcOrd="0" destOrd="0" presId="urn:microsoft.com/office/officeart/2009/layout/CircleArrowProcess"/>
    <dgm:cxn modelId="{995207A2-BA26-4376-9665-F6BF43229687}" type="presParOf" srcId="{7371FC95-A208-49B4-AEB1-FA5A2FF3C0F1}" destId="{F1CD5499-53D5-4267-B71C-3D740B0693F9}" srcOrd="0" destOrd="0" presId="urn:microsoft.com/office/officeart/2009/layout/CircleArrowProcess"/>
    <dgm:cxn modelId="{235C7BE4-6BF6-4ECF-961D-699F93913463}" type="presParOf" srcId="{F1CD5499-53D5-4267-B71C-3D740B0693F9}" destId="{7C120BE4-255C-4CA3-8E8F-10A59C37C70B}" srcOrd="0" destOrd="0" presId="urn:microsoft.com/office/officeart/2009/layout/CircleArrowProcess"/>
    <dgm:cxn modelId="{26B54257-32B6-456F-9B5E-ECE3886FB722}" type="presParOf" srcId="{7371FC95-A208-49B4-AEB1-FA5A2FF3C0F1}" destId="{102362F6-AEC5-44E1-8FDC-F9F455F9EA9D}" srcOrd="1" destOrd="0" presId="urn:microsoft.com/office/officeart/2009/layout/CircleArrowProcess"/>
    <dgm:cxn modelId="{634EFF0B-BA71-45A9-8013-FD4E616AF3EE}" type="presParOf" srcId="{7371FC95-A208-49B4-AEB1-FA5A2FF3C0F1}" destId="{541A7A61-69FC-4374-9B6A-8AF19081C2B8}" srcOrd="2" destOrd="0" presId="urn:microsoft.com/office/officeart/2009/layout/CircleArrowProcess"/>
    <dgm:cxn modelId="{C56F2EFD-D4FB-4AB8-A5AB-7B797E94F398}" type="presParOf" srcId="{541A7A61-69FC-4374-9B6A-8AF19081C2B8}" destId="{B9AB76E7-E8EF-4E2E-B209-5BDF9C5EE2DB}" srcOrd="0" destOrd="0" presId="urn:microsoft.com/office/officeart/2009/layout/CircleArrowProcess"/>
    <dgm:cxn modelId="{11810CA1-3957-4D87-9DF8-3328131D591D}" type="presParOf" srcId="{7371FC95-A208-49B4-AEB1-FA5A2FF3C0F1}" destId="{15ADAB94-A6A2-4C8B-A011-FC5A3867B999}" srcOrd="3" destOrd="0" presId="urn:microsoft.com/office/officeart/2009/layout/CircleArrowProcess"/>
    <dgm:cxn modelId="{611C14BA-EA63-4474-BD69-DCFFCBBFA723}" type="presParOf" srcId="{7371FC95-A208-49B4-AEB1-FA5A2FF3C0F1}" destId="{5FF92A94-6B08-425E-8A88-51B7A3CF543E}" srcOrd="4" destOrd="0" presId="urn:microsoft.com/office/officeart/2009/layout/CircleArrowProcess"/>
    <dgm:cxn modelId="{D32B7DAE-E987-4956-BBA0-A2A8EAD533CC}" type="presParOf" srcId="{5FF92A94-6B08-425E-8A88-51B7A3CF543E}" destId="{B11ADD21-1C96-4F54-ADE1-62B556A533C7}" srcOrd="0" destOrd="0" presId="urn:microsoft.com/office/officeart/2009/layout/CircleArrowProcess"/>
    <dgm:cxn modelId="{D6F3905F-17C5-48BC-AF4F-A4EA668345D4}" type="presParOf" srcId="{7371FC95-A208-49B4-AEB1-FA5A2FF3C0F1}" destId="{DDD53FDF-F72C-4270-9CD9-FBB114DB5FAB}" srcOrd="5" destOrd="0" presId="urn:microsoft.com/office/officeart/2009/layout/CircleArrowProcess"/>
    <dgm:cxn modelId="{CD2AB18B-2899-4B1A-A289-98E8B392EBDF}" type="presParOf" srcId="{7371FC95-A208-49B4-AEB1-FA5A2FF3C0F1}" destId="{77F1EB38-E546-4B87-BF44-7F478F506BA0}" srcOrd="6" destOrd="0" presId="urn:microsoft.com/office/officeart/2009/layout/CircleArrowProcess"/>
    <dgm:cxn modelId="{F54D7944-FFFD-4FA5-8751-F03676C721C2}" type="presParOf" srcId="{77F1EB38-E546-4B87-BF44-7F478F506BA0}" destId="{1BF62795-2415-4B96-9AA4-6C6447983B74}" srcOrd="0" destOrd="0" presId="urn:microsoft.com/office/officeart/2009/layout/CircleArrowProcess"/>
    <dgm:cxn modelId="{9316683A-B4FE-456D-BFDD-4A29596B11CF}" type="presParOf" srcId="{7371FC95-A208-49B4-AEB1-FA5A2FF3C0F1}" destId="{D38AED25-AC4A-4433-A132-D5FA4FD0D53A}" srcOrd="7" destOrd="0" presId="urn:microsoft.com/office/officeart/2009/layout/CircleArrowProcess"/>
    <dgm:cxn modelId="{0A2359D2-B5B7-4BE9-A40B-C9FB061CA678}" type="presParOf" srcId="{7371FC95-A208-49B4-AEB1-FA5A2FF3C0F1}" destId="{11261764-8706-4E2B-98FF-6899E89AE72E}" srcOrd="8" destOrd="0" presId="urn:microsoft.com/office/officeart/2009/layout/CircleArrowProcess"/>
    <dgm:cxn modelId="{AD83BBCF-98D4-4EF1-B854-7A870AE8D777}" type="presParOf" srcId="{11261764-8706-4E2B-98FF-6899E89AE72E}" destId="{9E2ABEED-3B71-4B30-BF34-4228D4552865}" srcOrd="0" destOrd="0" presId="urn:microsoft.com/office/officeart/2009/layout/CircleArrowProcess"/>
    <dgm:cxn modelId="{B8DB7E5B-0F22-4FE9-8C71-0002D941BA66}" type="presParOf" srcId="{7371FC95-A208-49B4-AEB1-FA5A2FF3C0F1}" destId="{BF4672A0-BE3F-4C61-88EF-7389190E8F73}" srcOrd="9" destOrd="0" presId="urn:microsoft.com/office/officeart/2009/layout/CircleArrowProcess"/>
    <dgm:cxn modelId="{DB0DCAC2-EC6D-48B2-9CA2-254AA5049FCE}" type="presParOf" srcId="{7371FC95-A208-49B4-AEB1-FA5A2FF3C0F1}" destId="{C7A0D1FC-07E3-4CA2-A8CA-959C61C1E56C}" srcOrd="10" destOrd="0" presId="urn:microsoft.com/office/officeart/2009/layout/CircleArrowProcess"/>
    <dgm:cxn modelId="{47E4C2AB-A7D3-47AA-AD1C-B61D642AD539}" type="presParOf" srcId="{C7A0D1FC-07E3-4CA2-A8CA-959C61C1E56C}" destId="{6E9155CD-BA2E-489F-9627-90C183B8A49E}" srcOrd="0" destOrd="0" presId="urn:microsoft.com/office/officeart/2009/layout/CircleArrowProcess"/>
    <dgm:cxn modelId="{A5DAFAE6-E9FE-4A69-9857-66731B079D45}" type="presParOf" srcId="{7371FC95-A208-49B4-AEB1-FA5A2FF3C0F1}" destId="{A3DBB32E-701B-47B5-9FCF-87AA4E1C98D2}" srcOrd="11" destOrd="0" presId="urn:microsoft.com/office/officeart/2009/layout/CircleArrowProcess"/>
    <dgm:cxn modelId="{65DAD991-9285-4A0E-869B-81202191BD31}" type="presParOf" srcId="{7371FC95-A208-49B4-AEB1-FA5A2FF3C0F1}" destId="{EF3BBF79-E742-4C6B-A22E-7A20739F01F2}" srcOrd="12" destOrd="0" presId="urn:microsoft.com/office/officeart/2009/layout/CircleArrowProcess"/>
    <dgm:cxn modelId="{E57AC62E-803D-4E07-BFB9-33B4E6FC379A}" type="presParOf" srcId="{EF3BBF79-E742-4C6B-A22E-7A20739F01F2}" destId="{18A28070-22CA-4795-98E9-EF15878E50E5}" srcOrd="0" destOrd="0" presId="urn:microsoft.com/office/officeart/2009/layout/CircleArrowProcess"/>
    <dgm:cxn modelId="{C661DC4C-21D1-46EE-BFE7-8BDE8D6657B0}" type="presParOf" srcId="{7371FC95-A208-49B4-AEB1-FA5A2FF3C0F1}" destId="{BB836557-1D4A-43D0-8F5F-346827A4AFC2}" srcOrd="1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4E2E9-ADEB-4356-A65C-9127257D80E2}">
      <dsp:nvSpPr>
        <dsp:cNvPr id="0" name=""/>
        <dsp:cNvSpPr/>
      </dsp:nvSpPr>
      <dsp:spPr>
        <a:xfrm rot="5400000">
          <a:off x="1255521" y="-270065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293FCA-6E72-45EA-B003-5EE50EE6E650}">
      <dsp:nvSpPr>
        <dsp:cNvPr id="0" name=""/>
        <dsp:cNvSpPr/>
      </dsp:nvSpPr>
      <dsp:spPr>
        <a:xfrm>
          <a:off x="505362" y="744594"/>
          <a:ext cx="2308326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Авиастроительный район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505362" y="744594"/>
        <a:ext cx="2308326" cy="910642"/>
      </dsp:txXfrm>
    </dsp:sp>
    <dsp:sp modelId="{CB94DF5B-6270-4D11-8D77-1C836E0FA260}">
      <dsp:nvSpPr>
        <dsp:cNvPr id="0" name=""/>
        <dsp:cNvSpPr/>
      </dsp:nvSpPr>
      <dsp:spPr>
        <a:xfrm>
          <a:off x="1982952" y="316056"/>
          <a:ext cx="196015" cy="19601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385280"/>
                <a:satOff val="-380"/>
                <a:lumOff val="-1765"/>
                <a:alphaOff val="0"/>
                <a:tint val="70000"/>
              </a:schemeClr>
            </a:gs>
            <a:gs pos="100000">
              <a:schemeClr val="accent2">
                <a:hueOff val="-385280"/>
                <a:satOff val="-380"/>
                <a:lumOff val="-1765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385280"/>
              <a:satOff val="-380"/>
              <a:lumOff val="-1765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64CFDF-878E-4904-8BE8-6A56A2EB1FF6}">
      <dsp:nvSpPr>
        <dsp:cNvPr id="0" name=""/>
        <dsp:cNvSpPr/>
      </dsp:nvSpPr>
      <dsp:spPr>
        <a:xfrm rot="5400000">
          <a:off x="3866691" y="-584772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-770560"/>
                <a:satOff val="-760"/>
                <a:lumOff val="-3530"/>
                <a:alphaOff val="0"/>
                <a:tint val="70000"/>
              </a:schemeClr>
            </a:gs>
            <a:gs pos="100000">
              <a:schemeClr val="accent2">
                <a:hueOff val="-770560"/>
                <a:satOff val="-760"/>
                <a:lumOff val="-353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770560"/>
              <a:satOff val="-760"/>
              <a:lumOff val="-353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55EC8D-26F5-4EAD-B739-83F34267DD56}">
      <dsp:nvSpPr>
        <dsp:cNvPr id="0" name=""/>
        <dsp:cNvSpPr/>
      </dsp:nvSpPr>
      <dsp:spPr>
        <a:xfrm>
          <a:off x="3116532" y="429886"/>
          <a:ext cx="2308326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19 ДОУ (22 здания)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3116532" y="429886"/>
        <a:ext cx="2308326" cy="910642"/>
      </dsp:txXfrm>
    </dsp:sp>
    <dsp:sp modelId="{5C55067D-BEB7-4233-9440-A5E901CC7394}">
      <dsp:nvSpPr>
        <dsp:cNvPr id="0" name=""/>
        <dsp:cNvSpPr/>
      </dsp:nvSpPr>
      <dsp:spPr>
        <a:xfrm>
          <a:off x="4594122" y="1349"/>
          <a:ext cx="196015" cy="19601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1155840"/>
                <a:satOff val="-1140"/>
                <a:lumOff val="-5294"/>
                <a:alphaOff val="0"/>
                <a:tint val="70000"/>
              </a:schemeClr>
            </a:gs>
            <a:gs pos="100000">
              <a:schemeClr val="accent2">
                <a:hueOff val="-1155840"/>
                <a:satOff val="-1140"/>
                <a:lumOff val="-5294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1155840"/>
              <a:satOff val="-1140"/>
              <a:lumOff val="-5294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E80A06-876C-466F-99CB-A2340739F229}">
      <dsp:nvSpPr>
        <dsp:cNvPr id="0" name=""/>
        <dsp:cNvSpPr/>
      </dsp:nvSpPr>
      <dsp:spPr>
        <a:xfrm rot="5400000">
          <a:off x="6477861" y="-899480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-1541120"/>
                <a:satOff val="-1520"/>
                <a:lumOff val="-7059"/>
                <a:alphaOff val="0"/>
                <a:tint val="70000"/>
              </a:schemeClr>
            </a:gs>
            <a:gs pos="100000">
              <a:schemeClr val="accent2">
                <a:hueOff val="-1541120"/>
                <a:satOff val="-1520"/>
                <a:lumOff val="-7059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1541120"/>
              <a:satOff val="-1520"/>
              <a:lumOff val="-7059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B3EBE4-E61E-4639-A586-BA58BB3CD37F}">
      <dsp:nvSpPr>
        <dsp:cNvPr id="0" name=""/>
        <dsp:cNvSpPr/>
      </dsp:nvSpPr>
      <dsp:spPr>
        <a:xfrm>
          <a:off x="5727703" y="115179"/>
          <a:ext cx="2308326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82 %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5727703" y="115179"/>
        <a:ext cx="2308326" cy="9106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20BE4-255C-4CA3-8E8F-10A59C37C70B}">
      <dsp:nvSpPr>
        <dsp:cNvPr id="0" name=""/>
        <dsp:cNvSpPr/>
      </dsp:nvSpPr>
      <dsp:spPr>
        <a:xfrm>
          <a:off x="915345" y="0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362F6-AEC5-44E1-8FDC-F9F455F9EA9D}">
      <dsp:nvSpPr>
        <dsp:cNvPr id="0" name=""/>
        <dsp:cNvSpPr/>
      </dsp:nvSpPr>
      <dsp:spPr>
        <a:xfrm>
          <a:off x="1104148" y="309663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91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309663"/>
        <a:ext cx="477222" cy="238519"/>
      </dsp:txXfrm>
    </dsp:sp>
    <dsp:sp modelId="{B9AB76E7-E8EF-4E2E-B209-5BDF9C5EE2DB}">
      <dsp:nvSpPr>
        <dsp:cNvPr id="0" name=""/>
        <dsp:cNvSpPr/>
      </dsp:nvSpPr>
      <dsp:spPr>
        <a:xfrm>
          <a:off x="677776" y="491267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DAB94-A6A2-4C8B-A011-FC5A3867B999}">
      <dsp:nvSpPr>
        <dsp:cNvPr id="0" name=""/>
        <dsp:cNvSpPr/>
      </dsp:nvSpPr>
      <dsp:spPr>
        <a:xfrm>
          <a:off x="865617" y="802053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ш.62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802053"/>
        <a:ext cx="477222" cy="238519"/>
      </dsp:txXfrm>
    </dsp:sp>
    <dsp:sp modelId="{B11ADD21-1C96-4F54-ADE1-62B556A533C7}">
      <dsp:nvSpPr>
        <dsp:cNvPr id="0" name=""/>
        <dsp:cNvSpPr/>
      </dsp:nvSpPr>
      <dsp:spPr>
        <a:xfrm>
          <a:off x="915345" y="984781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53FDF-F72C-4270-9CD9-FBB114DB5FAB}">
      <dsp:nvSpPr>
        <dsp:cNvPr id="0" name=""/>
        <dsp:cNvSpPr/>
      </dsp:nvSpPr>
      <dsp:spPr>
        <a:xfrm>
          <a:off x="1104148" y="1294444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ш.89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1294444"/>
        <a:ext cx="477222" cy="238519"/>
      </dsp:txXfrm>
    </dsp:sp>
    <dsp:sp modelId="{1BF62795-2415-4B96-9AA4-6C6447983B74}">
      <dsp:nvSpPr>
        <dsp:cNvPr id="0" name=""/>
        <dsp:cNvSpPr/>
      </dsp:nvSpPr>
      <dsp:spPr>
        <a:xfrm>
          <a:off x="677776" y="1477172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AED25-AC4A-4433-A132-D5FA4FD0D53A}">
      <dsp:nvSpPr>
        <dsp:cNvPr id="0" name=""/>
        <dsp:cNvSpPr/>
      </dsp:nvSpPr>
      <dsp:spPr>
        <a:xfrm>
          <a:off x="865617" y="1786835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ш.132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1786835"/>
        <a:ext cx="477222" cy="238519"/>
      </dsp:txXfrm>
    </dsp:sp>
    <dsp:sp modelId="{9E2ABEED-3B71-4B30-BF34-4228D4552865}">
      <dsp:nvSpPr>
        <dsp:cNvPr id="0" name=""/>
        <dsp:cNvSpPr/>
      </dsp:nvSpPr>
      <dsp:spPr>
        <a:xfrm>
          <a:off x="915345" y="1968813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672A0-BE3F-4C61-88EF-7389190E8F73}">
      <dsp:nvSpPr>
        <dsp:cNvPr id="0" name=""/>
        <dsp:cNvSpPr/>
      </dsp:nvSpPr>
      <dsp:spPr>
        <a:xfrm>
          <a:off x="1104148" y="2278477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г.37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2278477"/>
        <a:ext cx="477222" cy="238519"/>
      </dsp:txXfrm>
    </dsp:sp>
    <dsp:sp modelId="{6E9155CD-BA2E-489F-9627-90C183B8A49E}">
      <dsp:nvSpPr>
        <dsp:cNvPr id="0" name=""/>
        <dsp:cNvSpPr/>
      </dsp:nvSpPr>
      <dsp:spPr>
        <a:xfrm>
          <a:off x="677776" y="2461204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BB32E-701B-47B5-9FCF-87AA4E1C98D2}">
      <dsp:nvSpPr>
        <dsp:cNvPr id="0" name=""/>
        <dsp:cNvSpPr/>
      </dsp:nvSpPr>
      <dsp:spPr>
        <a:xfrm>
          <a:off x="865617" y="2770867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ш.103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2770867"/>
        <a:ext cx="477222" cy="238519"/>
      </dsp:txXfrm>
    </dsp:sp>
    <dsp:sp modelId="{18A28070-22CA-4795-98E9-EF15878E50E5}">
      <dsp:nvSpPr>
        <dsp:cNvPr id="0" name=""/>
        <dsp:cNvSpPr/>
      </dsp:nvSpPr>
      <dsp:spPr>
        <a:xfrm>
          <a:off x="976140" y="3009387"/>
          <a:ext cx="734681" cy="73502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36557-1D4A-43D0-8F5F-346827A4AFC2}">
      <dsp:nvSpPr>
        <dsp:cNvPr id="0" name=""/>
        <dsp:cNvSpPr/>
      </dsp:nvSpPr>
      <dsp:spPr>
        <a:xfrm>
          <a:off x="1104148" y="3263258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ш.31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3263258"/>
        <a:ext cx="477222" cy="23851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156E8-F44A-40F6-8C9A-453AA083FB03}">
      <dsp:nvSpPr>
        <dsp:cNvPr id="0" name=""/>
        <dsp:cNvSpPr/>
      </dsp:nvSpPr>
      <dsp:spPr>
        <a:xfrm>
          <a:off x="1054415" y="0"/>
          <a:ext cx="868846" cy="86893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14AAA-9373-466F-9B3C-F6CB1EC1F65D}">
      <dsp:nvSpPr>
        <dsp:cNvPr id="0" name=""/>
        <dsp:cNvSpPr/>
      </dsp:nvSpPr>
      <dsp:spPr>
        <a:xfrm>
          <a:off x="1246242" y="314530"/>
          <a:ext cx="484865" cy="242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ш.146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246242" y="314530"/>
        <a:ext cx="484865" cy="242407"/>
      </dsp:txXfrm>
    </dsp:sp>
    <dsp:sp modelId="{7A4A6A69-99EF-48A1-BDC0-EC4AA2C6BD64}">
      <dsp:nvSpPr>
        <dsp:cNvPr id="0" name=""/>
        <dsp:cNvSpPr/>
      </dsp:nvSpPr>
      <dsp:spPr>
        <a:xfrm>
          <a:off x="813042" y="499332"/>
          <a:ext cx="868846" cy="86893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2C579B-D7F1-4C11-A12A-C199382C5BB8}">
      <dsp:nvSpPr>
        <dsp:cNvPr id="0" name=""/>
        <dsp:cNvSpPr/>
      </dsp:nvSpPr>
      <dsp:spPr>
        <a:xfrm>
          <a:off x="1003891" y="814784"/>
          <a:ext cx="484865" cy="242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л-и 7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003891" y="814784"/>
        <a:ext cx="484865" cy="242407"/>
      </dsp:txXfrm>
    </dsp:sp>
    <dsp:sp modelId="{C1C6E5E7-C8FE-47F5-A119-6D7F37CCEA60}">
      <dsp:nvSpPr>
        <dsp:cNvPr id="0" name=""/>
        <dsp:cNvSpPr/>
      </dsp:nvSpPr>
      <dsp:spPr>
        <a:xfrm>
          <a:off x="1054415" y="1000507"/>
          <a:ext cx="868846" cy="86893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6CDA7-7336-4220-BCB0-08212A83A439}">
      <dsp:nvSpPr>
        <dsp:cNvPr id="0" name=""/>
        <dsp:cNvSpPr/>
      </dsp:nvSpPr>
      <dsp:spPr>
        <a:xfrm>
          <a:off x="1246242" y="1315038"/>
          <a:ext cx="484865" cy="242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ш.60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246242" y="1315038"/>
        <a:ext cx="484865" cy="242407"/>
      </dsp:txXfrm>
    </dsp:sp>
    <dsp:sp modelId="{2A78F973-11DA-44E5-9E52-3B1057CCB8EC}">
      <dsp:nvSpPr>
        <dsp:cNvPr id="0" name=""/>
        <dsp:cNvSpPr/>
      </dsp:nvSpPr>
      <dsp:spPr>
        <a:xfrm>
          <a:off x="874974" y="1557446"/>
          <a:ext cx="746448" cy="74680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B494F-6165-4BD5-B1B9-94D29B5B4FB8}">
      <dsp:nvSpPr>
        <dsp:cNvPr id="0" name=""/>
        <dsp:cNvSpPr/>
      </dsp:nvSpPr>
      <dsp:spPr>
        <a:xfrm>
          <a:off x="1003891" y="1815292"/>
          <a:ext cx="484865" cy="242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ш.119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003891" y="1815292"/>
        <a:ext cx="484865" cy="2424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59192-7453-4E91-85AF-CC4C5219DC5B}">
      <dsp:nvSpPr>
        <dsp:cNvPr id="0" name=""/>
        <dsp:cNvSpPr/>
      </dsp:nvSpPr>
      <dsp:spPr>
        <a:xfrm>
          <a:off x="1727817" y="1254408"/>
          <a:ext cx="2592665" cy="1379226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libri" pitchFamily="34" charset="0"/>
              <a:cs typeface="Calibri" pitchFamily="34" charset="0"/>
            </a:rPr>
            <a:t>Федеральный уровень</a:t>
          </a:r>
          <a:endParaRPr lang="ru-RU" sz="1600" b="1" kern="1200" dirty="0">
            <a:latin typeface="Calibri" pitchFamily="34" charset="0"/>
            <a:cs typeface="Calibri" pitchFamily="34" charset="0"/>
          </a:endParaRPr>
        </a:p>
      </dsp:txBody>
      <dsp:txXfrm>
        <a:off x="2075221" y="1439217"/>
        <a:ext cx="1897857" cy="1009608"/>
      </dsp:txXfrm>
    </dsp:sp>
    <dsp:sp modelId="{DCB247D0-4B68-4048-9497-06CFFDDEBE7A}">
      <dsp:nvSpPr>
        <dsp:cNvPr id="0" name=""/>
        <dsp:cNvSpPr/>
      </dsp:nvSpPr>
      <dsp:spPr>
        <a:xfrm>
          <a:off x="3225352" y="594541"/>
          <a:ext cx="601565" cy="51832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AD4DA-CCDA-4A1C-8EF0-F981A5EFBA4D}">
      <dsp:nvSpPr>
        <dsp:cNvPr id="0" name=""/>
        <dsp:cNvSpPr/>
      </dsp:nvSpPr>
      <dsp:spPr>
        <a:xfrm>
          <a:off x="2230192" y="-127420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Школа ЮНЕСКО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Г.36, ш.9, 23, 71, 33</a:t>
          </a:r>
          <a:endParaRPr lang="ru-RU" sz="14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494931" y="102663"/>
        <a:ext cx="1064371" cy="925042"/>
      </dsp:txXfrm>
    </dsp:sp>
    <dsp:sp modelId="{9416C801-C9F2-47F8-BCC7-C48C3F06285D}">
      <dsp:nvSpPr>
        <dsp:cNvPr id="0" name=""/>
        <dsp:cNvSpPr/>
      </dsp:nvSpPr>
      <dsp:spPr>
        <a:xfrm>
          <a:off x="3927425" y="1563538"/>
          <a:ext cx="601565" cy="51832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81CBC5-0AA8-492E-BBEE-8062CC98AE92}">
      <dsp:nvSpPr>
        <dsp:cNvPr id="0" name=""/>
        <dsp:cNvSpPr/>
      </dsp:nvSpPr>
      <dsp:spPr>
        <a:xfrm>
          <a:off x="3428501" y="567831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м/нар. Уровень «Идеальная </a:t>
          </a: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школа </a:t>
          </a:r>
          <a:r>
            <a:rPr lang="en-US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SMART</a:t>
          </a: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 9</a:t>
          </a:r>
          <a:endParaRPr lang="ru-RU" sz="1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693240" y="797914"/>
        <a:ext cx="1064371" cy="925042"/>
      </dsp:txXfrm>
    </dsp:sp>
    <dsp:sp modelId="{8EB85347-BB77-4FB9-8EF2-231ECD965B51}">
      <dsp:nvSpPr>
        <dsp:cNvPr id="0" name=""/>
        <dsp:cNvSpPr/>
      </dsp:nvSpPr>
      <dsp:spPr>
        <a:xfrm>
          <a:off x="3439720" y="2657354"/>
          <a:ext cx="601565" cy="51832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50261-12C6-47AE-880E-D4B527CA7E09}">
      <dsp:nvSpPr>
        <dsp:cNvPr id="0" name=""/>
        <dsp:cNvSpPr/>
      </dsp:nvSpPr>
      <dsp:spPr>
        <a:xfrm>
          <a:off x="3428501" y="1934614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Федеральная площадка </a:t>
          </a:r>
          <a:r>
            <a:rPr lang="ru-RU" sz="16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ФГОС</a:t>
          </a: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ДО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д/с/ 380, 405</a:t>
          </a:r>
          <a:endParaRPr lang="ru-RU" sz="1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693240" y="2164697"/>
        <a:ext cx="1064371" cy="925042"/>
      </dsp:txXfrm>
    </dsp:sp>
    <dsp:sp modelId="{D4C314D3-1BC1-4CA2-979C-F1FAEB8A456B}">
      <dsp:nvSpPr>
        <dsp:cNvPr id="0" name=""/>
        <dsp:cNvSpPr/>
      </dsp:nvSpPr>
      <dsp:spPr>
        <a:xfrm>
          <a:off x="2229913" y="2770896"/>
          <a:ext cx="601565" cy="51832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4DACA-1E95-4E82-860B-A13B1C2728EC}">
      <dsp:nvSpPr>
        <dsp:cNvPr id="0" name=""/>
        <dsp:cNvSpPr/>
      </dsp:nvSpPr>
      <dsp:spPr>
        <a:xfrm>
          <a:off x="2230192" y="2630644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IT – </a:t>
          </a: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класс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 7, ш.177</a:t>
          </a:r>
          <a:endParaRPr lang="ru-RU" sz="1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494931" y="2860727"/>
        <a:ext cx="1064371" cy="925042"/>
      </dsp:txXfrm>
    </dsp:sp>
    <dsp:sp modelId="{0B736AC7-B5F3-44D2-BC8C-12C7E3D8DDF4}">
      <dsp:nvSpPr>
        <dsp:cNvPr id="0" name=""/>
        <dsp:cNvSpPr/>
      </dsp:nvSpPr>
      <dsp:spPr>
        <a:xfrm>
          <a:off x="1516343" y="1802288"/>
          <a:ext cx="601565" cy="51832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29016-CEB4-4F38-ABB7-7830DF7A0489}">
      <dsp:nvSpPr>
        <dsp:cNvPr id="0" name=""/>
        <dsp:cNvSpPr/>
      </dsp:nvSpPr>
      <dsp:spPr>
        <a:xfrm>
          <a:off x="1026320" y="1935392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Базовые площадки </a:t>
          </a:r>
          <a:r>
            <a:rPr lang="ru-RU" sz="12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ФЦПРО</a:t>
          </a:r>
          <a:endParaRPr lang="ru-RU" sz="1200" b="1" kern="1200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 152, ш.146</a:t>
          </a:r>
          <a:endParaRPr lang="ru-RU" sz="1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291059" y="2165475"/>
        <a:ext cx="1064371" cy="925042"/>
      </dsp:txXfrm>
    </dsp:sp>
    <dsp:sp modelId="{EC4D655D-5C7F-42D3-95B3-975887A373EE}">
      <dsp:nvSpPr>
        <dsp:cNvPr id="0" name=""/>
        <dsp:cNvSpPr/>
      </dsp:nvSpPr>
      <dsp:spPr>
        <a:xfrm>
          <a:off x="1026320" y="566275"/>
          <a:ext cx="1593849" cy="1385208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«Современный детский сад»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д/с №397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1291059" y="796358"/>
        <a:ext cx="1064371" cy="9250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0741-47FA-4897-B82F-73D36B809D61}">
      <dsp:nvSpPr>
        <dsp:cNvPr id="0" name=""/>
        <dsp:cNvSpPr/>
      </dsp:nvSpPr>
      <dsp:spPr>
        <a:xfrm>
          <a:off x="1847142" y="1145569"/>
          <a:ext cx="2401327" cy="177245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Республиканский уровень</a:t>
          </a:r>
          <a:endParaRPr lang="ru-RU" sz="15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216049" y="1417865"/>
        <a:ext cx="1663513" cy="1227862"/>
      </dsp:txXfrm>
    </dsp:sp>
    <dsp:sp modelId="{F1A2D881-20FF-48D6-8B58-9221E2BDB6BB}">
      <dsp:nvSpPr>
        <dsp:cNvPr id="0" name=""/>
        <dsp:cNvSpPr/>
      </dsp:nvSpPr>
      <dsp:spPr>
        <a:xfrm>
          <a:off x="3258092" y="621385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5BF15-1BC3-445D-AD68-852C5F532143}">
      <dsp:nvSpPr>
        <dsp:cNvPr id="0" name=""/>
        <dsp:cNvSpPr/>
      </dsp:nvSpPr>
      <dsp:spPr>
        <a:xfrm>
          <a:off x="2217993" y="-135619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Центры компетенций в </a:t>
          </a:r>
          <a:r>
            <a:rPr lang="ru-RU" sz="14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электрон-ном</a:t>
          </a: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образовании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г.7, 37, ш.177</a:t>
          </a:r>
          <a:endParaRPr lang="ru-RU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495152" y="106071"/>
        <a:ext cx="1111509" cy="969263"/>
      </dsp:txXfrm>
    </dsp:sp>
    <dsp:sp modelId="{28FD15D4-920D-4009-9FAA-C128096ACE84}">
      <dsp:nvSpPr>
        <dsp:cNvPr id="0" name=""/>
        <dsp:cNvSpPr/>
      </dsp:nvSpPr>
      <dsp:spPr>
        <a:xfrm>
          <a:off x="3991865" y="1634134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E31FE-7669-475A-BD7E-2BD131DB214E}">
      <dsp:nvSpPr>
        <dsp:cNvPr id="0" name=""/>
        <dsp:cNvSpPr/>
      </dsp:nvSpPr>
      <dsp:spPr>
        <a:xfrm>
          <a:off x="3470407" y="591023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Республикан-ская</a:t>
          </a: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площадка по </a:t>
          </a:r>
          <a:r>
            <a:rPr lang="ru-RU" sz="12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здоровье-сбережению</a:t>
          </a:r>
          <a:endParaRPr lang="ru-RU" sz="1200" b="1" kern="1200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ш.113</a:t>
          </a:r>
          <a:endParaRPr lang="ru-RU" sz="1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747566" y="832713"/>
        <a:ext cx="1111509" cy="969263"/>
      </dsp:txXfrm>
    </dsp:sp>
    <dsp:sp modelId="{971D496F-3C3E-4460-ADA6-05F2F39A2D53}">
      <dsp:nvSpPr>
        <dsp:cNvPr id="0" name=""/>
        <dsp:cNvSpPr/>
      </dsp:nvSpPr>
      <dsp:spPr>
        <a:xfrm>
          <a:off x="3482139" y="2777337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8DF64-84EB-4190-A9B8-16A210629760}">
      <dsp:nvSpPr>
        <dsp:cNvPr id="0" name=""/>
        <dsp:cNvSpPr/>
      </dsp:nvSpPr>
      <dsp:spPr>
        <a:xfrm>
          <a:off x="3470407" y="2019519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Центр </a:t>
          </a:r>
          <a:r>
            <a:rPr lang="ru-RU" sz="14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военно-патриотичес-кой</a:t>
          </a: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работы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ш.177, «Простор» </a:t>
          </a:r>
          <a:endParaRPr lang="ru-RU" sz="14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747566" y="2261209"/>
        <a:ext cx="1111509" cy="969263"/>
      </dsp:txXfrm>
    </dsp:sp>
    <dsp:sp modelId="{0420567A-F4C6-4EB1-8F40-881C26651D39}">
      <dsp:nvSpPr>
        <dsp:cNvPr id="0" name=""/>
        <dsp:cNvSpPr/>
      </dsp:nvSpPr>
      <dsp:spPr>
        <a:xfrm>
          <a:off x="2217708" y="2896006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B1B7AF-678F-4D00-B46E-C7B9F950805E}">
      <dsp:nvSpPr>
        <dsp:cNvPr id="0" name=""/>
        <dsp:cNvSpPr/>
      </dsp:nvSpPr>
      <dsp:spPr>
        <a:xfrm>
          <a:off x="2217993" y="2746975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Республи-канская</a:t>
          </a: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 площадка </a:t>
          </a:r>
          <a:r>
            <a:rPr lang="ru-RU" sz="14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ФГОС</a:t>
          </a: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ДО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д/с380, 405</a:t>
          </a:r>
          <a:endParaRPr lang="ru-RU" sz="14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495152" y="2988665"/>
        <a:ext cx="1111509" cy="969263"/>
      </dsp:txXfrm>
    </dsp:sp>
    <dsp:sp modelId="{4B508F1B-288F-4E8C-AC17-2172E0DA3E0D}">
      <dsp:nvSpPr>
        <dsp:cNvPr id="0" name=""/>
        <dsp:cNvSpPr/>
      </dsp:nvSpPr>
      <dsp:spPr>
        <a:xfrm>
          <a:off x="1471919" y="1883663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D6CE6-3C17-4CED-AB9F-8B6DAB0F71F4}">
      <dsp:nvSpPr>
        <dsp:cNvPr id="0" name=""/>
        <dsp:cNvSpPr/>
      </dsp:nvSpPr>
      <dsp:spPr>
        <a:xfrm>
          <a:off x="959764" y="2020332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Билин-гвальный</a:t>
          </a: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детский сад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14, 393, 405</a:t>
          </a:r>
          <a:endParaRPr lang="ru-RU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236923" y="2262022"/>
        <a:ext cx="1111509" cy="969263"/>
      </dsp:txXfrm>
    </dsp:sp>
    <dsp:sp modelId="{CDDED9DC-AB8C-4B9A-8D69-35B0C11E9435}">
      <dsp:nvSpPr>
        <dsp:cNvPr id="0" name=""/>
        <dsp:cNvSpPr/>
      </dsp:nvSpPr>
      <dsp:spPr>
        <a:xfrm>
          <a:off x="959764" y="589398"/>
          <a:ext cx="1665827" cy="1452643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Школы </a:t>
          </a:r>
          <a:r>
            <a:rPr lang="ru-RU" sz="1600" b="1" kern="1200" dirty="0" err="1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превосход-ства</a:t>
          </a:r>
          <a:endParaRPr lang="ru-RU" sz="1600" b="1" kern="1200" dirty="0" smtClean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Ш.33, 146</a:t>
          </a:r>
          <a:endParaRPr lang="ru-RU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1236923" y="831088"/>
        <a:ext cx="1111509" cy="9692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074E8-15FD-4DCB-BB78-440F6CC4BBE9}">
      <dsp:nvSpPr>
        <dsp:cNvPr id="0" name=""/>
        <dsp:cNvSpPr/>
      </dsp:nvSpPr>
      <dsp:spPr>
        <a:xfrm>
          <a:off x="2982866" y="1357321"/>
          <a:ext cx="1732044" cy="10895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Методическая работа </a:t>
          </a:r>
          <a:endParaRPr lang="ru-RU" sz="1400" b="1" kern="1200" dirty="0"/>
        </a:p>
      </dsp:txBody>
      <dsp:txXfrm>
        <a:off x="3236518" y="1516885"/>
        <a:ext cx="1224740" cy="770441"/>
      </dsp:txXfrm>
    </dsp:sp>
    <dsp:sp modelId="{BB17C5C5-7379-46B3-A7E3-CE9BBD2C4507}">
      <dsp:nvSpPr>
        <dsp:cNvPr id="0" name=""/>
        <dsp:cNvSpPr/>
      </dsp:nvSpPr>
      <dsp:spPr>
        <a:xfrm rot="16553850">
          <a:off x="3812760" y="966328"/>
          <a:ext cx="227314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3843354" y="1074336"/>
        <a:ext cx="159120" cy="222271"/>
      </dsp:txXfrm>
    </dsp:sp>
    <dsp:sp modelId="{AB0135B6-CEFB-4F89-9E76-51EC9CB7A113}">
      <dsp:nvSpPr>
        <dsp:cNvPr id="0" name=""/>
        <dsp:cNvSpPr/>
      </dsp:nvSpPr>
      <dsp:spPr>
        <a:xfrm>
          <a:off x="2771462" y="0"/>
          <a:ext cx="2451519" cy="9322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Конкурс «Учитель года-2014». </a:t>
          </a:r>
          <a:r>
            <a:rPr lang="ru-RU" sz="1400" b="1" kern="1200" dirty="0" err="1" smtClean="0"/>
            <a:t>Аншукова</a:t>
          </a:r>
          <a:r>
            <a:rPr lang="ru-RU" sz="1400" b="1" kern="1200" dirty="0" smtClean="0"/>
            <a:t> В.М (</a:t>
          </a:r>
          <a:r>
            <a:rPr lang="ru-RU" sz="1400" b="1" kern="1200" dirty="0" err="1" smtClean="0"/>
            <a:t>сош</a:t>
          </a:r>
          <a:r>
            <a:rPr lang="ru-RU" sz="1400" b="1" kern="1200" dirty="0" smtClean="0"/>
            <a:t> 119) – </a:t>
          </a:r>
          <a:r>
            <a:rPr lang="en-US" sz="1400" b="1" kern="1200" dirty="0" smtClean="0"/>
            <a:t>III</a:t>
          </a:r>
          <a:r>
            <a:rPr lang="ru-RU" sz="1400" b="1" kern="1200" dirty="0" smtClean="0"/>
            <a:t> м. в РТ</a:t>
          </a:r>
          <a:endParaRPr lang="ru-RU" sz="1400" b="1" kern="1200" dirty="0"/>
        </a:p>
      </dsp:txBody>
      <dsp:txXfrm>
        <a:off x="3130479" y="136518"/>
        <a:ext cx="1733485" cy="659166"/>
      </dsp:txXfrm>
    </dsp:sp>
    <dsp:sp modelId="{84030DD8-3660-421A-A025-6A00817876C4}">
      <dsp:nvSpPr>
        <dsp:cNvPr id="0" name=""/>
        <dsp:cNvSpPr/>
      </dsp:nvSpPr>
      <dsp:spPr>
        <a:xfrm rot="20672159">
          <a:off x="4772631" y="1413889"/>
          <a:ext cx="342947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4774493" y="1501696"/>
        <a:ext cx="240063" cy="222271"/>
      </dsp:txXfrm>
    </dsp:sp>
    <dsp:sp modelId="{BCD02C71-81E4-479B-ADC3-A28A53B16259}">
      <dsp:nvSpPr>
        <dsp:cNvPr id="0" name=""/>
        <dsp:cNvSpPr/>
      </dsp:nvSpPr>
      <dsp:spPr>
        <a:xfrm>
          <a:off x="4914608" y="703496"/>
          <a:ext cx="2985854" cy="9815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Республиканская олимпиада учителей математики (4 победителя и призера: </a:t>
          </a:r>
          <a:r>
            <a:rPr lang="ru-RU" sz="1400" b="1" kern="1200" dirty="0" err="1" smtClean="0"/>
            <a:t>л-и</a:t>
          </a:r>
          <a:r>
            <a:rPr lang="ru-RU" sz="1400" b="1" kern="1200" dirty="0" smtClean="0"/>
            <a:t> 7, л.145, </a:t>
          </a:r>
          <a:r>
            <a:rPr lang="ru-RU" sz="1400" b="1" kern="1200" dirty="0" err="1" smtClean="0"/>
            <a:t>сош</a:t>
          </a:r>
          <a:r>
            <a:rPr lang="ru-RU" sz="1400" b="1" kern="1200" dirty="0" smtClean="0"/>
            <a:t> 62)</a:t>
          </a:r>
          <a:endParaRPr lang="ru-RU" sz="1400" b="1" kern="1200" dirty="0"/>
        </a:p>
      </dsp:txBody>
      <dsp:txXfrm>
        <a:off x="5351876" y="847237"/>
        <a:ext cx="2111318" cy="694045"/>
      </dsp:txXfrm>
    </dsp:sp>
    <dsp:sp modelId="{4A475181-9B49-4E00-A3F3-5843FC90656C}">
      <dsp:nvSpPr>
        <dsp:cNvPr id="0" name=""/>
        <dsp:cNvSpPr/>
      </dsp:nvSpPr>
      <dsp:spPr>
        <a:xfrm rot="997178">
          <a:off x="4723489" y="2014443"/>
          <a:ext cx="244618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4725022" y="2078039"/>
        <a:ext cx="171233" cy="222271"/>
      </dsp:txXfrm>
    </dsp:sp>
    <dsp:sp modelId="{EBF85F10-8020-454C-B5F6-0C983F2506C6}">
      <dsp:nvSpPr>
        <dsp:cNvPr id="0" name=""/>
        <dsp:cNvSpPr/>
      </dsp:nvSpPr>
      <dsp:spPr>
        <a:xfrm>
          <a:off x="4457211" y="2143136"/>
          <a:ext cx="3686720" cy="9815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Республиканский конкурс среди учителей ОО РТ «Лучшая методическая разработка урока математики». 2 призера (г.5, </a:t>
          </a:r>
          <a:r>
            <a:rPr lang="ru-RU" sz="1400" b="1" kern="1200" dirty="0" err="1" smtClean="0"/>
            <a:t>сош</a:t>
          </a:r>
          <a:r>
            <a:rPr lang="ru-RU" sz="1400" b="1" kern="1200" dirty="0" smtClean="0"/>
            <a:t> 170)</a:t>
          </a:r>
          <a:endParaRPr lang="ru-RU" sz="1400" b="1" kern="1200" dirty="0"/>
        </a:p>
      </dsp:txBody>
      <dsp:txXfrm>
        <a:off x="4997119" y="2286877"/>
        <a:ext cx="2606904" cy="694045"/>
      </dsp:txXfrm>
    </dsp:sp>
    <dsp:sp modelId="{DC2CD8CD-1379-4F98-8499-3F44C275E9C1}">
      <dsp:nvSpPr>
        <dsp:cNvPr id="0" name=""/>
        <dsp:cNvSpPr/>
      </dsp:nvSpPr>
      <dsp:spPr>
        <a:xfrm rot="10265465">
          <a:off x="2844056" y="2025651"/>
          <a:ext cx="121735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 rot="10800000">
        <a:off x="2880356" y="2096914"/>
        <a:ext cx="85215" cy="222271"/>
      </dsp:txXfrm>
    </dsp:sp>
    <dsp:sp modelId="{A3C48E3F-BCA4-4266-9D38-F8FF6B99AB04}">
      <dsp:nvSpPr>
        <dsp:cNvPr id="0" name=""/>
        <dsp:cNvSpPr/>
      </dsp:nvSpPr>
      <dsp:spPr>
        <a:xfrm>
          <a:off x="0" y="1785952"/>
          <a:ext cx="2918225" cy="9815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КПК, аттестация учителей математики (9 –высшая, 6 – </a:t>
          </a:r>
          <a:r>
            <a:rPr lang="en-US" sz="1400" b="1" kern="1200" dirty="0" smtClean="0"/>
            <a:t>I</a:t>
          </a:r>
          <a:r>
            <a:rPr lang="ru-RU" sz="1400" b="1" kern="1200" dirty="0" smtClean="0"/>
            <a:t> кв.категория)</a:t>
          </a:r>
          <a:endParaRPr lang="ru-RU" sz="1400" b="1" kern="1200" dirty="0"/>
        </a:p>
      </dsp:txBody>
      <dsp:txXfrm>
        <a:off x="427364" y="1929693"/>
        <a:ext cx="2063497" cy="694045"/>
      </dsp:txXfrm>
    </dsp:sp>
    <dsp:sp modelId="{1F6B0757-2DB0-4276-AC7B-99D71EBD288D}">
      <dsp:nvSpPr>
        <dsp:cNvPr id="0" name=""/>
        <dsp:cNvSpPr/>
      </dsp:nvSpPr>
      <dsp:spPr>
        <a:xfrm rot="6049149">
          <a:off x="3543059" y="2528661"/>
          <a:ext cx="301383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3596752" y="2558348"/>
        <a:ext cx="210968" cy="222271"/>
      </dsp:txXfrm>
    </dsp:sp>
    <dsp:sp modelId="{F7947551-167D-47F9-8BEF-9C50A79FA16F}">
      <dsp:nvSpPr>
        <dsp:cNvPr id="0" name=""/>
        <dsp:cNvSpPr/>
      </dsp:nvSpPr>
      <dsp:spPr>
        <a:xfrm>
          <a:off x="1928828" y="3000394"/>
          <a:ext cx="3212114" cy="10895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9 учителей подготовили победителей и призеров Республиканской олимпиады школьников 4-7 </a:t>
          </a:r>
          <a:r>
            <a:rPr lang="ru-RU" sz="1400" b="1" kern="1200" dirty="0" err="1" smtClean="0"/>
            <a:t>кл</a:t>
          </a:r>
          <a:r>
            <a:rPr lang="ru-RU" sz="1400" b="1" kern="1200" dirty="0" smtClean="0"/>
            <a:t>. по математике (г.7, </a:t>
          </a:r>
          <a:r>
            <a:rPr lang="ru-RU" sz="1400" b="1" kern="1200" dirty="0" err="1" smtClean="0"/>
            <a:t>сош</a:t>
          </a:r>
          <a:r>
            <a:rPr lang="ru-RU" sz="1400" b="1" kern="1200" dirty="0" smtClean="0"/>
            <a:t> 33,9,170,177)</a:t>
          </a:r>
        </a:p>
      </dsp:txBody>
      <dsp:txXfrm>
        <a:off x="2399231" y="3159958"/>
        <a:ext cx="2271308" cy="770441"/>
      </dsp:txXfrm>
    </dsp:sp>
    <dsp:sp modelId="{0EECE56B-8464-4812-80F4-8F9A009BFDDC}">
      <dsp:nvSpPr>
        <dsp:cNvPr id="0" name=""/>
        <dsp:cNvSpPr/>
      </dsp:nvSpPr>
      <dsp:spPr>
        <a:xfrm rot="11859537">
          <a:off x="2517506" y="1357849"/>
          <a:ext cx="407204" cy="3704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 rot="10800000">
        <a:off x="2626024" y="1448797"/>
        <a:ext cx="296068" cy="222271"/>
      </dsp:txXfrm>
    </dsp:sp>
    <dsp:sp modelId="{3AD2EE16-B128-4015-9459-B4930B27331A}">
      <dsp:nvSpPr>
        <dsp:cNvPr id="0" name=""/>
        <dsp:cNvSpPr/>
      </dsp:nvSpPr>
      <dsp:spPr>
        <a:xfrm>
          <a:off x="143801" y="625295"/>
          <a:ext cx="2471937" cy="9815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err="1" smtClean="0"/>
            <a:t>Семинары,НПК</a:t>
          </a:r>
          <a:r>
            <a:rPr lang="ru-RU" sz="1400" b="1" kern="1200" dirty="0" smtClean="0"/>
            <a:t>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err="1" smtClean="0"/>
            <a:t>пед</a:t>
          </a:r>
          <a:r>
            <a:rPr lang="ru-RU" sz="1400" b="1" kern="1200" dirty="0" smtClean="0"/>
            <a:t>. чтения,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недели и декады </a:t>
          </a:r>
          <a:r>
            <a:rPr lang="ru-RU" sz="1400" b="1" kern="1200" dirty="0" err="1" smtClean="0"/>
            <a:t>метаматики</a:t>
          </a:r>
          <a:r>
            <a:rPr lang="ru-RU" sz="1400" b="1" kern="1200" dirty="0" smtClean="0"/>
            <a:t> </a:t>
          </a:r>
          <a:endParaRPr lang="ru-RU" sz="1400" b="1" kern="1200" dirty="0"/>
        </a:p>
      </dsp:txBody>
      <dsp:txXfrm>
        <a:off x="505808" y="769036"/>
        <a:ext cx="1747923" cy="69404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AA017-217C-4EF3-ADAA-3B986BD503B1}">
      <dsp:nvSpPr>
        <dsp:cNvPr id="0" name=""/>
        <dsp:cNvSpPr/>
      </dsp:nvSpPr>
      <dsp:spPr>
        <a:xfrm>
          <a:off x="0" y="640864"/>
          <a:ext cx="814393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6AF75-589B-44CB-86EB-651AB7D0D21F}">
      <dsp:nvSpPr>
        <dsp:cNvPr id="0" name=""/>
        <dsp:cNvSpPr/>
      </dsp:nvSpPr>
      <dsp:spPr>
        <a:xfrm>
          <a:off x="387711" y="35704"/>
          <a:ext cx="7754224" cy="121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Включение математики  в перечень предметов Республиканской олимпиады школьников 4-7 классов (11 учащихся стали победителями и призерами: г.7,сош 177, 33, 9, 170)</a:t>
          </a:r>
          <a:endParaRPr lang="ru-RU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46794" y="94787"/>
        <a:ext cx="7636058" cy="1092154"/>
      </dsp:txXfrm>
    </dsp:sp>
    <dsp:sp modelId="{AE0C4A12-98EC-42A5-A54A-092318FF09C2}">
      <dsp:nvSpPr>
        <dsp:cNvPr id="0" name=""/>
        <dsp:cNvSpPr/>
      </dsp:nvSpPr>
      <dsp:spPr>
        <a:xfrm>
          <a:off x="0" y="2500624"/>
          <a:ext cx="814393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9292F-56BB-4F4D-AA18-848B3B8C0D12}">
      <dsp:nvSpPr>
        <dsp:cNvPr id="0" name=""/>
        <dsp:cNvSpPr/>
      </dsp:nvSpPr>
      <dsp:spPr>
        <a:xfrm>
          <a:off x="387711" y="1895464"/>
          <a:ext cx="7754224" cy="121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Проведение заключительного очного этапа </a:t>
          </a:r>
          <a:r>
            <a:rPr lang="ru-RU" sz="24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Всесибирской</a:t>
          </a: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олимпиады по математике на базе СОШ №177 (7 победителей и призеров: г.7, л.145, </a:t>
          </a:r>
          <a:r>
            <a:rPr lang="ru-RU" sz="24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сош</a:t>
          </a:r>
          <a:r>
            <a:rPr lang="ru-RU" sz="2400" kern="1200" smtClean="0">
              <a:solidFill>
                <a:schemeClr val="tx1">
                  <a:lumMod val="95000"/>
                  <a:lumOff val="5000"/>
                </a:schemeClr>
              </a:solidFill>
            </a:rPr>
            <a:t> 9, 177)</a:t>
          </a:r>
          <a:endParaRPr lang="ru-RU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46794" y="1954547"/>
        <a:ext cx="7636058" cy="1092154"/>
      </dsp:txXfrm>
    </dsp:sp>
    <dsp:sp modelId="{E71DF3AE-A661-41D8-BA59-7C8C2885F98A}">
      <dsp:nvSpPr>
        <dsp:cNvPr id="0" name=""/>
        <dsp:cNvSpPr/>
      </dsp:nvSpPr>
      <dsp:spPr>
        <a:xfrm>
          <a:off x="0" y="4360384"/>
          <a:ext cx="814393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F3113-0802-41D8-932A-2A464A56F7CC}">
      <dsp:nvSpPr>
        <dsp:cNvPr id="0" name=""/>
        <dsp:cNvSpPr/>
      </dsp:nvSpPr>
      <dsp:spPr>
        <a:xfrm>
          <a:off x="387711" y="3755224"/>
          <a:ext cx="7754224" cy="1210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Проведение регионального этапа </a:t>
          </a:r>
          <a:r>
            <a:rPr lang="en-US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VI </a:t>
          </a: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олимпиады им. Л.Эйлера (1 призер из г.7)7</a:t>
          </a:r>
          <a:endParaRPr lang="ru-RU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46794" y="3814307"/>
        <a:ext cx="7636058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4E2E9-ADEB-4356-A65C-9127257D80E2}">
      <dsp:nvSpPr>
        <dsp:cNvPr id="0" name=""/>
        <dsp:cNvSpPr/>
      </dsp:nvSpPr>
      <dsp:spPr>
        <a:xfrm rot="5400000">
          <a:off x="1255521" y="-270065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293FCA-6E72-45EA-B003-5EE50EE6E650}">
      <dsp:nvSpPr>
        <dsp:cNvPr id="0" name=""/>
        <dsp:cNvSpPr/>
      </dsp:nvSpPr>
      <dsp:spPr>
        <a:xfrm>
          <a:off x="505362" y="744594"/>
          <a:ext cx="2308326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Ново-Савиновский район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505362" y="744594"/>
        <a:ext cx="2308326" cy="910642"/>
      </dsp:txXfrm>
    </dsp:sp>
    <dsp:sp modelId="{CB94DF5B-6270-4D11-8D77-1C836E0FA260}">
      <dsp:nvSpPr>
        <dsp:cNvPr id="0" name=""/>
        <dsp:cNvSpPr/>
      </dsp:nvSpPr>
      <dsp:spPr>
        <a:xfrm>
          <a:off x="1982952" y="316056"/>
          <a:ext cx="196015" cy="19601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385280"/>
                <a:satOff val="-380"/>
                <a:lumOff val="-1765"/>
                <a:alphaOff val="0"/>
                <a:tint val="70000"/>
              </a:schemeClr>
            </a:gs>
            <a:gs pos="100000">
              <a:schemeClr val="accent2">
                <a:hueOff val="-385280"/>
                <a:satOff val="-380"/>
                <a:lumOff val="-1765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385280"/>
              <a:satOff val="-380"/>
              <a:lumOff val="-1765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64CFDF-878E-4904-8BE8-6A56A2EB1FF6}">
      <dsp:nvSpPr>
        <dsp:cNvPr id="0" name=""/>
        <dsp:cNvSpPr/>
      </dsp:nvSpPr>
      <dsp:spPr>
        <a:xfrm rot="5400000">
          <a:off x="3866691" y="-584772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-770560"/>
                <a:satOff val="-760"/>
                <a:lumOff val="-3530"/>
                <a:alphaOff val="0"/>
                <a:tint val="70000"/>
              </a:schemeClr>
            </a:gs>
            <a:gs pos="100000">
              <a:schemeClr val="accent2">
                <a:hueOff val="-770560"/>
                <a:satOff val="-760"/>
                <a:lumOff val="-353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770560"/>
              <a:satOff val="-760"/>
              <a:lumOff val="-353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55EC8D-26F5-4EAD-B739-83F34267DD56}">
      <dsp:nvSpPr>
        <dsp:cNvPr id="0" name=""/>
        <dsp:cNvSpPr/>
      </dsp:nvSpPr>
      <dsp:spPr>
        <a:xfrm>
          <a:off x="3015989" y="429886"/>
          <a:ext cx="2509413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24 ДОУ (25 зданий)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3015989" y="429886"/>
        <a:ext cx="2509413" cy="910642"/>
      </dsp:txXfrm>
    </dsp:sp>
    <dsp:sp modelId="{5C55067D-BEB7-4233-9440-A5E901CC7394}">
      <dsp:nvSpPr>
        <dsp:cNvPr id="0" name=""/>
        <dsp:cNvSpPr/>
      </dsp:nvSpPr>
      <dsp:spPr>
        <a:xfrm>
          <a:off x="4594122" y="1349"/>
          <a:ext cx="196015" cy="19601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-1155840"/>
                <a:satOff val="-1140"/>
                <a:lumOff val="-5294"/>
                <a:alphaOff val="0"/>
                <a:tint val="70000"/>
              </a:schemeClr>
            </a:gs>
            <a:gs pos="100000">
              <a:schemeClr val="accent2">
                <a:hueOff val="-1155840"/>
                <a:satOff val="-1140"/>
                <a:lumOff val="-5294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1155840"/>
              <a:satOff val="-1140"/>
              <a:lumOff val="-5294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E80A06-876C-466F-99CB-A2340739F229}">
      <dsp:nvSpPr>
        <dsp:cNvPr id="0" name=""/>
        <dsp:cNvSpPr/>
      </dsp:nvSpPr>
      <dsp:spPr>
        <a:xfrm rot="5400000">
          <a:off x="6477861" y="-899480"/>
          <a:ext cx="691552" cy="249240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-1541120"/>
                <a:satOff val="-1520"/>
                <a:lumOff val="-7059"/>
                <a:alphaOff val="0"/>
                <a:tint val="70000"/>
              </a:schemeClr>
            </a:gs>
            <a:gs pos="100000">
              <a:schemeClr val="accent2">
                <a:hueOff val="-1541120"/>
                <a:satOff val="-1520"/>
                <a:lumOff val="-7059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accent2">
              <a:hueOff val="-1541120"/>
              <a:satOff val="-1520"/>
              <a:lumOff val="-7059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B3EBE4-E61E-4639-A586-BA58BB3CD37F}">
      <dsp:nvSpPr>
        <dsp:cNvPr id="0" name=""/>
        <dsp:cNvSpPr/>
      </dsp:nvSpPr>
      <dsp:spPr>
        <a:xfrm>
          <a:off x="5727703" y="115179"/>
          <a:ext cx="2308326" cy="910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libri" pitchFamily="34" charset="0"/>
              <a:cs typeface="Calibri" pitchFamily="34" charset="0"/>
            </a:rPr>
            <a:t>53 %</a:t>
          </a:r>
          <a:endParaRPr lang="ru-RU" sz="2000" b="1" kern="1200" dirty="0">
            <a:latin typeface="Calibri" pitchFamily="34" charset="0"/>
            <a:cs typeface="Calibri" pitchFamily="34" charset="0"/>
          </a:endParaRPr>
        </a:p>
      </dsp:txBody>
      <dsp:txXfrm>
        <a:off x="5727703" y="115179"/>
        <a:ext cx="2308326" cy="9106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1B66C-CD18-4DA1-B4D0-DB21E7108E5A}">
      <dsp:nvSpPr>
        <dsp:cNvPr id="0" name=""/>
        <dsp:cNvSpPr/>
      </dsp:nvSpPr>
      <dsp:spPr>
        <a:xfrm>
          <a:off x="950" y="0"/>
          <a:ext cx="2472101" cy="458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Дошкольное </a:t>
          </a:r>
          <a:endParaRPr lang="ru-RU" sz="1600" b="1" kern="1200" dirty="0"/>
        </a:p>
      </dsp:txBody>
      <dsp:txXfrm>
        <a:off x="950" y="0"/>
        <a:ext cx="2472101" cy="1375060"/>
      </dsp:txXfrm>
    </dsp:sp>
    <dsp:sp modelId="{46C8F3E7-87A8-470A-AD5D-09DAB5C7A124}">
      <dsp:nvSpPr>
        <dsp:cNvPr id="0" name=""/>
        <dsp:cNvSpPr/>
      </dsp:nvSpPr>
      <dsp:spPr>
        <a:xfrm>
          <a:off x="81264" y="975583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Обсуждение проекта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ФГОС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184" y="1004503"/>
        <a:ext cx="2253634" cy="929561"/>
      </dsp:txXfrm>
    </dsp:sp>
    <dsp:sp modelId="{7042DAF0-5355-436D-A9B0-2A140120F2AF}">
      <dsp:nvSpPr>
        <dsp:cNvPr id="0" name=""/>
        <dsp:cNvSpPr/>
      </dsp:nvSpPr>
      <dsp:spPr>
        <a:xfrm>
          <a:off x="81264" y="2235688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Анализ требований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ФГОС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результаты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структура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условия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184" y="2264608"/>
        <a:ext cx="2253634" cy="929561"/>
      </dsp:txXfrm>
    </dsp:sp>
    <dsp:sp modelId="{1CB1AD65-EACA-4586-BAED-50644CDF02B5}">
      <dsp:nvSpPr>
        <dsp:cNvPr id="0" name=""/>
        <dsp:cNvSpPr/>
      </dsp:nvSpPr>
      <dsp:spPr>
        <a:xfrm>
          <a:off x="81264" y="3372017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4 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ДОУ (152, 368, 380, 405)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- 42 группы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447675" algn="l"/>
            </a:tabLs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- 1065 детей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184" y="3400937"/>
        <a:ext cx="2253634" cy="929561"/>
      </dsp:txXfrm>
    </dsp:sp>
    <dsp:sp modelId="{EFCE53DB-7899-4913-9591-CDF26723F8DD}">
      <dsp:nvSpPr>
        <dsp:cNvPr id="0" name=""/>
        <dsp:cNvSpPr/>
      </dsp:nvSpPr>
      <dsp:spPr>
        <a:xfrm>
          <a:off x="2658460" y="0"/>
          <a:ext cx="2472101" cy="458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Начальное общее</a:t>
          </a:r>
          <a:endParaRPr lang="ru-RU" sz="1600" b="1" kern="1200" dirty="0"/>
        </a:p>
      </dsp:txBody>
      <dsp:txXfrm>
        <a:off x="2658460" y="0"/>
        <a:ext cx="2472101" cy="1375060"/>
      </dsp:txXfrm>
    </dsp:sp>
    <dsp:sp modelId="{65D4EFF9-26FE-47B6-A488-92BF93C63112}">
      <dsp:nvSpPr>
        <dsp:cNvPr id="0" name=""/>
        <dsp:cNvSpPr/>
      </dsp:nvSpPr>
      <dsp:spPr>
        <a:xfrm>
          <a:off x="2738773" y="975583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44450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en-US" sz="1400" b="1" kern="1200" smtClean="0">
              <a:latin typeface="Calibri" pitchFamily="34" charset="0"/>
              <a:cs typeface="Calibri" pitchFamily="34" charset="0"/>
            </a:rPr>
            <a:t>- 42 </a:t>
          </a:r>
          <a:r>
            <a:rPr lang="ru-RU" sz="1400" b="1" kern="1200" smtClean="0">
              <a:latin typeface="Calibri" pitchFamily="34" charset="0"/>
              <a:cs typeface="Calibri" pitchFamily="34" charset="0"/>
            </a:rPr>
            <a:t>школы</a:t>
          </a:r>
        </a:p>
        <a:p>
          <a:pPr marL="44450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- 225 классов</a:t>
          </a:r>
        </a:p>
        <a:p>
          <a:pPr marL="44450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- 5950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2767693" y="1004503"/>
        <a:ext cx="2253634" cy="929561"/>
      </dsp:txXfrm>
    </dsp:sp>
    <dsp:sp modelId="{EE990808-61DE-449C-B1E3-73D080B58D3E}">
      <dsp:nvSpPr>
        <dsp:cNvPr id="0" name=""/>
        <dsp:cNvSpPr/>
      </dsp:nvSpPr>
      <dsp:spPr>
        <a:xfrm>
          <a:off x="2738773" y="2235688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534988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- 41 школа</a:t>
          </a:r>
        </a:p>
        <a:p>
          <a:pPr marL="534988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- 336 классов</a:t>
          </a:r>
        </a:p>
        <a:p>
          <a:pPr marL="534988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- 8972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2767693" y="2264608"/>
        <a:ext cx="2253634" cy="929561"/>
      </dsp:txXfrm>
    </dsp:sp>
    <dsp:sp modelId="{EBEBE962-C40C-433B-BD09-7282401F5532}">
      <dsp:nvSpPr>
        <dsp:cNvPr id="0" name=""/>
        <dsp:cNvSpPr/>
      </dsp:nvSpPr>
      <dsp:spPr>
        <a:xfrm>
          <a:off x="2738773" y="3372017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36195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- 41 школа</a:t>
          </a:r>
        </a:p>
        <a:p>
          <a:pPr marL="36195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- 458 классов</a:t>
          </a:r>
        </a:p>
        <a:p>
          <a:pPr marL="361950" lvl="0" indent="-36195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28650" algn="l"/>
            </a:tabLs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- 12236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2767693" y="3400937"/>
        <a:ext cx="2253634" cy="929561"/>
      </dsp:txXfrm>
    </dsp:sp>
    <dsp:sp modelId="{BD31BDA3-7A74-4416-84BB-62DBF8ECCE5D}">
      <dsp:nvSpPr>
        <dsp:cNvPr id="0" name=""/>
        <dsp:cNvSpPr/>
      </dsp:nvSpPr>
      <dsp:spPr>
        <a:xfrm>
          <a:off x="5315969" y="0"/>
          <a:ext cx="2472101" cy="45835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Основное общее</a:t>
          </a:r>
          <a:endParaRPr lang="ru-RU" sz="1600" b="1" kern="1200" dirty="0"/>
        </a:p>
      </dsp:txBody>
      <dsp:txXfrm>
        <a:off x="5315969" y="0"/>
        <a:ext cx="2472101" cy="1375060"/>
      </dsp:txXfrm>
    </dsp:sp>
    <dsp:sp modelId="{FF509ED6-784F-434F-BAF0-A0ABC432125E}">
      <dsp:nvSpPr>
        <dsp:cNvPr id="0" name=""/>
        <dsp:cNvSpPr/>
      </dsp:nvSpPr>
      <dsp:spPr>
        <a:xfrm>
          <a:off x="5396283" y="975583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- 2 школы</a:t>
          </a: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- 6 классов</a:t>
          </a: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- 194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5425203" y="1004503"/>
        <a:ext cx="2253634" cy="929561"/>
      </dsp:txXfrm>
    </dsp:sp>
    <dsp:sp modelId="{8D64B832-A827-4582-B13C-97472052F05B}">
      <dsp:nvSpPr>
        <dsp:cNvPr id="0" name=""/>
        <dsp:cNvSpPr/>
      </dsp:nvSpPr>
      <dsp:spPr>
        <a:xfrm>
          <a:off x="5396283" y="2235688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-6 школ</a:t>
          </a: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- 22 класса</a:t>
          </a: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- 608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5425203" y="2264608"/>
        <a:ext cx="2253634" cy="929561"/>
      </dsp:txXfrm>
    </dsp:sp>
    <dsp:sp modelId="{38AA86B8-B01D-4E71-B1CF-CE0551F8A6D0}">
      <dsp:nvSpPr>
        <dsp:cNvPr id="0" name=""/>
        <dsp:cNvSpPr/>
      </dsp:nvSpPr>
      <dsp:spPr>
        <a:xfrm>
          <a:off x="5396283" y="3372017"/>
          <a:ext cx="2311474" cy="987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- 10 школ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en-US" sz="1200" b="1" kern="1200" dirty="0" smtClean="0">
              <a:latin typeface="Calibri" pitchFamily="34" charset="0"/>
              <a:cs typeface="Calibri" pitchFamily="34" charset="0"/>
            </a:rPr>
            <a:t>(</a:t>
          </a: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г.</a:t>
          </a:r>
          <a:r>
            <a:rPr lang="en-US" sz="1200" b="1" kern="1200" dirty="0" smtClean="0">
              <a:latin typeface="Calibri" pitchFamily="34" charset="0"/>
              <a:cs typeface="Calibri" pitchFamily="34" charset="0"/>
            </a:rPr>
            <a:t>7,</a:t>
          </a: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 36, 37, ш.9, 33, 49, 117, 132, 146, 177)</a:t>
          </a:r>
          <a:r>
            <a:rPr lang="en-US" sz="1200" b="1" kern="1200" dirty="0" smtClean="0">
              <a:latin typeface="Calibri" pitchFamily="34" charset="0"/>
              <a:cs typeface="Calibri" pitchFamily="34" charset="0"/>
            </a:rPr>
            <a:t> </a:t>
          </a:r>
          <a:endParaRPr lang="ru-RU" sz="1200" b="1" kern="1200" dirty="0" smtClean="0">
            <a:latin typeface="Calibri" pitchFamily="34" charset="0"/>
            <a:cs typeface="Calibri" pitchFamily="34" charset="0"/>
          </a:endParaRP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- 43 класса</a:t>
          </a:r>
        </a:p>
        <a:p>
          <a:pPr marL="355600" lvl="0" indent="-3556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- 1299 учащихся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5425203" y="3400937"/>
        <a:ext cx="2253634" cy="9295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074E8-15FD-4DCB-BB78-440F6CC4BBE9}">
      <dsp:nvSpPr>
        <dsp:cNvPr id="0" name=""/>
        <dsp:cNvSpPr/>
      </dsp:nvSpPr>
      <dsp:spPr>
        <a:xfrm>
          <a:off x="2269564" y="1123228"/>
          <a:ext cx="1045367" cy="80710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Средний возраст</a:t>
          </a:r>
          <a:endParaRPr lang="ru-RU" sz="1400" b="1" kern="1200" dirty="0"/>
        </a:p>
      </dsp:txBody>
      <dsp:txXfrm>
        <a:off x="2422654" y="1241426"/>
        <a:ext cx="739187" cy="570712"/>
      </dsp:txXfrm>
    </dsp:sp>
    <dsp:sp modelId="{BB17C5C5-7379-46B3-A7E3-CE9BBD2C4507}">
      <dsp:nvSpPr>
        <dsp:cNvPr id="0" name=""/>
        <dsp:cNvSpPr/>
      </dsp:nvSpPr>
      <dsp:spPr>
        <a:xfrm rot="16294623">
          <a:off x="2694399" y="776202"/>
          <a:ext cx="229471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2727872" y="865492"/>
        <a:ext cx="160630" cy="164650"/>
      </dsp:txXfrm>
    </dsp:sp>
    <dsp:sp modelId="{AB0135B6-CEFB-4F89-9E76-51EC9CB7A113}">
      <dsp:nvSpPr>
        <dsp:cNvPr id="0" name=""/>
        <dsp:cNvSpPr/>
      </dsp:nvSpPr>
      <dsp:spPr>
        <a:xfrm>
          <a:off x="1916783" y="0"/>
          <a:ext cx="1815986" cy="69053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Заведующие ДОУ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46 лет</a:t>
          </a:r>
          <a:endParaRPr lang="ru-RU" sz="1400" b="1" kern="1200" dirty="0"/>
        </a:p>
      </dsp:txBody>
      <dsp:txXfrm>
        <a:off x="2182728" y="101127"/>
        <a:ext cx="1284096" cy="488283"/>
      </dsp:txXfrm>
    </dsp:sp>
    <dsp:sp modelId="{84030DD8-3660-421A-A025-6A00817876C4}">
      <dsp:nvSpPr>
        <dsp:cNvPr id="0" name=""/>
        <dsp:cNvSpPr/>
      </dsp:nvSpPr>
      <dsp:spPr>
        <a:xfrm rot="20292085">
          <a:off x="3343425" y="1119341"/>
          <a:ext cx="249000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3346096" y="1188094"/>
        <a:ext cx="174300" cy="164650"/>
      </dsp:txXfrm>
    </dsp:sp>
    <dsp:sp modelId="{BCD02C71-81E4-479B-ADC3-A28A53B16259}">
      <dsp:nvSpPr>
        <dsp:cNvPr id="0" name=""/>
        <dsp:cNvSpPr/>
      </dsp:nvSpPr>
      <dsp:spPr>
        <a:xfrm>
          <a:off x="3288893" y="522318"/>
          <a:ext cx="2211800" cy="72707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 директора школ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44 лет</a:t>
          </a:r>
          <a:endParaRPr lang="ru-RU" sz="1400" b="1" kern="1200" dirty="0"/>
        </a:p>
      </dsp:txBody>
      <dsp:txXfrm>
        <a:off x="3612804" y="628796"/>
        <a:ext cx="1563978" cy="514119"/>
      </dsp:txXfrm>
    </dsp:sp>
    <dsp:sp modelId="{4A475181-9B49-4E00-A3F3-5843FC90656C}">
      <dsp:nvSpPr>
        <dsp:cNvPr id="0" name=""/>
        <dsp:cNvSpPr/>
      </dsp:nvSpPr>
      <dsp:spPr>
        <a:xfrm rot="847044">
          <a:off x="3364045" y="1557667"/>
          <a:ext cx="193099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>
        <a:off x="3364920" y="1605485"/>
        <a:ext cx="135169" cy="164650"/>
      </dsp:txXfrm>
    </dsp:sp>
    <dsp:sp modelId="{EBF85F10-8020-454C-B5F6-0C983F2506C6}">
      <dsp:nvSpPr>
        <dsp:cNvPr id="0" name=""/>
        <dsp:cNvSpPr/>
      </dsp:nvSpPr>
      <dsp:spPr>
        <a:xfrm>
          <a:off x="3500460" y="1571631"/>
          <a:ext cx="1831111" cy="72707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Зам. директора УДО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46 лет</a:t>
          </a:r>
          <a:endParaRPr lang="ru-RU" sz="1400" b="1" kern="1200" dirty="0"/>
        </a:p>
      </dsp:txBody>
      <dsp:txXfrm>
        <a:off x="3768620" y="1678109"/>
        <a:ext cx="1294791" cy="514119"/>
      </dsp:txXfrm>
    </dsp:sp>
    <dsp:sp modelId="{DC2CD8CD-1379-4F98-8499-3F44C275E9C1}">
      <dsp:nvSpPr>
        <dsp:cNvPr id="0" name=""/>
        <dsp:cNvSpPr/>
      </dsp:nvSpPr>
      <dsp:spPr>
        <a:xfrm rot="10086102">
          <a:off x="2046183" y="1528514"/>
          <a:ext cx="173294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 rot="10800000">
        <a:off x="2097613" y="1578038"/>
        <a:ext cx="121306" cy="164650"/>
      </dsp:txXfrm>
    </dsp:sp>
    <dsp:sp modelId="{A3C48E3F-BCA4-4266-9D38-F8FF6B99AB04}">
      <dsp:nvSpPr>
        <dsp:cNvPr id="0" name=""/>
        <dsp:cNvSpPr/>
      </dsp:nvSpPr>
      <dsp:spPr>
        <a:xfrm>
          <a:off x="243758" y="1507307"/>
          <a:ext cx="1831111" cy="72707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Директора УДО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49 лет</a:t>
          </a:r>
          <a:endParaRPr lang="ru-RU" sz="1400" b="1" kern="1200" dirty="0"/>
        </a:p>
      </dsp:txBody>
      <dsp:txXfrm>
        <a:off x="511918" y="1613785"/>
        <a:ext cx="1294791" cy="514119"/>
      </dsp:txXfrm>
    </dsp:sp>
    <dsp:sp modelId="{1F6B0757-2DB0-4276-AC7B-99D71EBD288D}">
      <dsp:nvSpPr>
        <dsp:cNvPr id="0" name=""/>
        <dsp:cNvSpPr/>
      </dsp:nvSpPr>
      <dsp:spPr>
        <a:xfrm rot="5229882">
          <a:off x="2746431" y="1925062"/>
          <a:ext cx="144674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767059" y="1958271"/>
        <a:ext cx="101272" cy="164650"/>
      </dsp:txXfrm>
    </dsp:sp>
    <dsp:sp modelId="{F7947551-167D-47F9-8BEF-9C50A79FA16F}">
      <dsp:nvSpPr>
        <dsp:cNvPr id="0" name=""/>
        <dsp:cNvSpPr/>
      </dsp:nvSpPr>
      <dsp:spPr>
        <a:xfrm>
          <a:off x="1656003" y="2202622"/>
          <a:ext cx="2379404" cy="80710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Педагогические работники – 42 года</a:t>
          </a:r>
        </a:p>
      </dsp:txBody>
      <dsp:txXfrm>
        <a:off x="2004459" y="2320820"/>
        <a:ext cx="1682492" cy="570712"/>
      </dsp:txXfrm>
    </dsp:sp>
    <dsp:sp modelId="{0EECE56B-8464-4812-80F4-8F9A009BFDDC}">
      <dsp:nvSpPr>
        <dsp:cNvPr id="0" name=""/>
        <dsp:cNvSpPr/>
      </dsp:nvSpPr>
      <dsp:spPr>
        <a:xfrm rot="12025492">
          <a:off x="1754772" y="1080951"/>
          <a:ext cx="417433" cy="2744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dk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>
            <a:solidFill>
              <a:schemeClr val="tx1"/>
            </a:solidFill>
          </a:endParaRPr>
        </a:p>
      </dsp:txBody>
      <dsp:txXfrm rot="10800000">
        <a:off x="1834509" y="1150199"/>
        <a:ext cx="335108" cy="164650"/>
      </dsp:txXfrm>
    </dsp:sp>
    <dsp:sp modelId="{3AD2EE16-B128-4015-9459-B4930B27331A}">
      <dsp:nvSpPr>
        <dsp:cNvPr id="0" name=""/>
        <dsp:cNvSpPr/>
      </dsp:nvSpPr>
      <dsp:spPr>
        <a:xfrm>
          <a:off x="0" y="464381"/>
          <a:ext cx="1831111" cy="72707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Директора школ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48 лет</a:t>
          </a:r>
          <a:endParaRPr lang="ru-RU" sz="1400" b="1" kern="1200" dirty="0"/>
        </a:p>
      </dsp:txBody>
      <dsp:txXfrm>
        <a:off x="268160" y="570859"/>
        <a:ext cx="1294791" cy="514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94BFF-F253-469A-A10F-DBF4B7E14F85}">
      <dsp:nvSpPr>
        <dsp:cNvPr id="0" name=""/>
        <dsp:cNvSpPr/>
      </dsp:nvSpPr>
      <dsp:spPr>
        <a:xfrm>
          <a:off x="14100" y="0"/>
          <a:ext cx="2472715" cy="3292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/>
            <a:t>2012 год</a:t>
          </a:r>
          <a:endParaRPr lang="ru-RU" sz="1400" kern="1200" dirty="0"/>
        </a:p>
      </dsp:txBody>
      <dsp:txXfrm>
        <a:off x="14100" y="0"/>
        <a:ext cx="2472715" cy="329285"/>
      </dsp:txXfrm>
    </dsp:sp>
    <dsp:sp modelId="{443697B3-DDF9-4225-A51D-B0D475D6E801}">
      <dsp:nvSpPr>
        <dsp:cNvPr id="0" name=""/>
        <dsp:cNvSpPr/>
      </dsp:nvSpPr>
      <dsp:spPr>
        <a:xfrm>
          <a:off x="14100" y="329285"/>
          <a:ext cx="2472715" cy="123438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СОШ №38, 62, 103, 132, 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МУК, ДМХШ №3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>
              <a:latin typeface="Calibri" pitchFamily="34" charset="0"/>
              <a:cs typeface="Calibri" pitchFamily="34" charset="0"/>
            </a:rPr>
            <a:t>ДОУ №411, 117, 192, 141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</dsp:txBody>
      <dsp:txXfrm>
        <a:off x="14100" y="329285"/>
        <a:ext cx="2472715" cy="1234384"/>
      </dsp:txXfrm>
    </dsp:sp>
    <dsp:sp modelId="{800489A7-D814-47E0-BCDF-F1DA39D506D0}">
      <dsp:nvSpPr>
        <dsp:cNvPr id="0" name=""/>
        <dsp:cNvSpPr/>
      </dsp:nvSpPr>
      <dsp:spPr>
        <a:xfrm>
          <a:off x="2832996" y="0"/>
          <a:ext cx="2472715" cy="3292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/>
            <a:t>2013 год</a:t>
          </a:r>
          <a:endParaRPr lang="ru-RU" sz="1400" kern="1200" dirty="0"/>
        </a:p>
      </dsp:txBody>
      <dsp:txXfrm>
        <a:off x="2832996" y="0"/>
        <a:ext cx="2472715" cy="329285"/>
      </dsp:txXfrm>
    </dsp:sp>
    <dsp:sp modelId="{A878C472-D385-4767-948E-E998222F3235}">
      <dsp:nvSpPr>
        <dsp:cNvPr id="0" name=""/>
        <dsp:cNvSpPr/>
      </dsp:nvSpPr>
      <dsp:spPr>
        <a:xfrm>
          <a:off x="2832996" y="329285"/>
          <a:ext cx="2472715" cy="123438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СОШ №9, 168</a:t>
          </a:r>
          <a:endParaRPr lang="ru-RU" sz="1400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ДОУ №10, 248, 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370</a:t>
          </a:r>
        </a:p>
      </dsp:txBody>
      <dsp:txXfrm>
        <a:off x="2832996" y="329285"/>
        <a:ext cx="2472715" cy="1234384"/>
      </dsp:txXfrm>
    </dsp:sp>
    <dsp:sp modelId="{6B1DA64E-C8F8-492E-BC01-3D9474CF142E}">
      <dsp:nvSpPr>
        <dsp:cNvPr id="0" name=""/>
        <dsp:cNvSpPr/>
      </dsp:nvSpPr>
      <dsp:spPr>
        <a:xfrm>
          <a:off x="5651892" y="-7724"/>
          <a:ext cx="2978005" cy="3292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/>
            <a:t>2014 год</a:t>
          </a:r>
        </a:p>
      </dsp:txBody>
      <dsp:txXfrm>
        <a:off x="5651892" y="-7724"/>
        <a:ext cx="2978005" cy="329285"/>
      </dsp:txXfrm>
    </dsp:sp>
    <dsp:sp modelId="{0A85ADEA-07B2-46CF-AFBA-F0F55BDA6F81}">
      <dsp:nvSpPr>
        <dsp:cNvPr id="0" name=""/>
        <dsp:cNvSpPr/>
      </dsp:nvSpPr>
      <dsp:spPr>
        <a:xfrm>
          <a:off x="5651892" y="321561"/>
          <a:ext cx="2978005" cy="124983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гимн. №10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, 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МУК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Авиастр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.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р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-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н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ДОУ №28, 99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, 254, 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275, 365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ДОУ новостройки №9, 12, 18, 20, 22, 78, 85, 87</a:t>
          </a:r>
        </a:p>
      </dsp:txBody>
      <dsp:txXfrm>
        <a:off x="5651892" y="321561"/>
        <a:ext cx="2978005" cy="12498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A7193-F6A2-4F1F-B4F0-8F4B1B735DAD}">
      <dsp:nvSpPr>
        <dsp:cNvPr id="0" name=""/>
        <dsp:cNvSpPr/>
      </dsp:nvSpPr>
      <dsp:spPr>
        <a:xfrm>
          <a:off x="743606" y="2188"/>
          <a:ext cx="7200804" cy="177917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Итоги городского конкурса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«Лучший учитель математики» – </a:t>
          </a:r>
          <a:r>
            <a:rPr lang="ru-RU" sz="1200" b="1" kern="1200" dirty="0" err="1" smtClean="0"/>
            <a:t>Аншукова</a:t>
          </a:r>
          <a:r>
            <a:rPr lang="ru-RU" sz="1200" b="1" kern="1200" dirty="0" smtClean="0"/>
            <a:t> </a:t>
          </a:r>
          <a:r>
            <a:rPr lang="ru-RU" sz="1200" b="1" kern="1200" dirty="0" err="1" smtClean="0"/>
            <a:t>В.М</a:t>
          </a:r>
          <a:r>
            <a:rPr lang="ru-RU" sz="1200" b="1" kern="1200" dirty="0" smtClean="0"/>
            <a:t>., СОШ №119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 </a:t>
          </a:r>
          <a:r>
            <a:rPr lang="ru-RU" sz="1200" b="1" kern="1200" dirty="0" smtClean="0"/>
            <a:t>место – Тарасова </a:t>
          </a:r>
          <a:r>
            <a:rPr lang="ru-RU" sz="1200" b="1" kern="1200" dirty="0" err="1" smtClean="0"/>
            <a:t>В.Ю</a:t>
          </a:r>
          <a:r>
            <a:rPr lang="ru-RU" sz="1200" b="1" kern="1200" dirty="0" smtClean="0"/>
            <a:t>., учитель-логопед  ДОУ №151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 </a:t>
          </a:r>
          <a:r>
            <a:rPr lang="ru-RU" sz="1200" b="1" kern="1200" dirty="0" smtClean="0"/>
            <a:t>место – Камалов </a:t>
          </a:r>
          <a:r>
            <a:rPr lang="ru-RU" sz="1200" b="1" kern="1200" dirty="0" err="1" smtClean="0"/>
            <a:t>Р.Р</a:t>
          </a:r>
          <a:r>
            <a:rPr lang="ru-RU" sz="1200" b="1" kern="1200" dirty="0" smtClean="0"/>
            <a:t>., учитель </a:t>
          </a:r>
          <a:r>
            <a:rPr lang="ru-RU" sz="1200" b="1" kern="1200" dirty="0" err="1" smtClean="0"/>
            <a:t>ОБЖ</a:t>
          </a:r>
          <a:r>
            <a:rPr lang="ru-RU" sz="1200" b="1" kern="1200" dirty="0" smtClean="0"/>
            <a:t> СОШ №62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III </a:t>
          </a:r>
          <a:r>
            <a:rPr lang="ru-RU" sz="1200" b="1" kern="1200" dirty="0" smtClean="0"/>
            <a:t>место – Родионов </a:t>
          </a:r>
          <a:r>
            <a:rPr lang="ru-RU" sz="1200" b="1" kern="1200" dirty="0" err="1" smtClean="0"/>
            <a:t>К.А</a:t>
          </a:r>
          <a:r>
            <a:rPr lang="ru-RU" sz="1200" b="1" kern="1200" dirty="0" smtClean="0"/>
            <a:t>., учитель начальных классов СОШ №177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Лауреаты – Мазитова </a:t>
          </a:r>
          <a:r>
            <a:rPr lang="ru-RU" sz="1200" b="1" kern="1200" dirty="0" err="1" smtClean="0"/>
            <a:t>А.Л</a:t>
          </a:r>
          <a:r>
            <a:rPr lang="ru-RU" sz="1200" b="1" kern="1200" dirty="0" smtClean="0"/>
            <a:t>., учитель татарского языка СОШ №23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/>
            <a:t>Дауляшина</a:t>
          </a:r>
          <a:r>
            <a:rPr lang="ru-RU" sz="1200" b="1" kern="1200" dirty="0" smtClean="0"/>
            <a:t> </a:t>
          </a:r>
          <a:r>
            <a:rPr lang="ru-RU" sz="1200" b="1" kern="1200" dirty="0" err="1" smtClean="0"/>
            <a:t>Л.С</a:t>
          </a:r>
          <a:r>
            <a:rPr lang="ru-RU" sz="1200" b="1" kern="1200" dirty="0" smtClean="0"/>
            <a:t>., учитель биологии гимн. №155, </a:t>
          </a:r>
          <a:r>
            <a:rPr lang="ru-RU" sz="1200" b="1" kern="1200" dirty="0" err="1" smtClean="0"/>
            <a:t>Депутатова</a:t>
          </a:r>
          <a:r>
            <a:rPr lang="ru-RU" sz="1200" b="1" kern="1200" dirty="0" smtClean="0"/>
            <a:t> </a:t>
          </a:r>
          <a:r>
            <a:rPr lang="ru-RU" sz="1200" b="1" kern="1200" dirty="0" err="1" smtClean="0"/>
            <a:t>А.П</a:t>
          </a:r>
          <a:r>
            <a:rPr lang="ru-RU" sz="1200" b="1" kern="1200" dirty="0" smtClean="0"/>
            <a:t>., учитель </a:t>
          </a:r>
          <a:r>
            <a:rPr lang="ru-RU" sz="1200" b="1" kern="1200" dirty="0" err="1" smtClean="0"/>
            <a:t>МХК</a:t>
          </a:r>
          <a:r>
            <a:rPr lang="ru-RU" sz="1200" b="1" kern="1200" dirty="0" smtClean="0"/>
            <a:t> СОШ №119</a:t>
          </a:r>
          <a:endParaRPr lang="ru-RU" sz="1200" b="1" kern="1200" dirty="0"/>
        </a:p>
      </dsp:txBody>
      <dsp:txXfrm>
        <a:off x="743606" y="2188"/>
        <a:ext cx="7200804" cy="1779177"/>
      </dsp:txXfrm>
    </dsp:sp>
    <dsp:sp modelId="{8ADECC6F-6BAB-4B1D-8E47-40CADB6A0364}">
      <dsp:nvSpPr>
        <dsp:cNvPr id="0" name=""/>
        <dsp:cNvSpPr/>
      </dsp:nvSpPr>
      <dsp:spPr>
        <a:xfrm>
          <a:off x="743606" y="2080083"/>
          <a:ext cx="7200804" cy="177917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  <a:ln>
          <a:noFill/>
        </a:ln>
        <a:effectLst>
          <a:outerShdw blurRad="39000" dist="25400" dir="5400000" rotWithShape="0">
            <a:schemeClr val="l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Итоги республиканского конкурса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 </a:t>
          </a:r>
          <a:r>
            <a:rPr lang="ru-RU" sz="1800" b="1" kern="1200" dirty="0" smtClean="0"/>
            <a:t>место – Тарасова </a:t>
          </a:r>
          <a:r>
            <a:rPr lang="ru-RU" sz="1800" b="1" kern="1200" dirty="0" err="1" smtClean="0"/>
            <a:t>В.Ю</a:t>
          </a:r>
          <a:r>
            <a:rPr lang="ru-RU" sz="1800" b="1" kern="1200" dirty="0" smtClean="0"/>
            <a:t>., учитель-логопед  ДОУ №151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 </a:t>
          </a:r>
          <a:r>
            <a:rPr lang="ru-RU" sz="1800" b="1" kern="1200" dirty="0" smtClean="0"/>
            <a:t>место – Камалов </a:t>
          </a:r>
          <a:r>
            <a:rPr lang="ru-RU" sz="1800" b="1" kern="1200" dirty="0" err="1" smtClean="0"/>
            <a:t>Р.Р</a:t>
          </a:r>
          <a:r>
            <a:rPr lang="ru-RU" sz="1800" b="1" kern="1200" dirty="0" smtClean="0"/>
            <a:t>., учитель </a:t>
          </a:r>
          <a:r>
            <a:rPr lang="ru-RU" sz="1800" b="1" kern="1200" dirty="0" err="1" smtClean="0"/>
            <a:t>ОБЖ</a:t>
          </a:r>
          <a:r>
            <a:rPr lang="ru-RU" sz="1800" b="1" kern="1200" dirty="0" smtClean="0"/>
            <a:t> СОШ №62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III </a:t>
          </a:r>
          <a:r>
            <a:rPr lang="ru-RU" sz="1800" b="1" kern="1200" dirty="0" smtClean="0"/>
            <a:t>место - </a:t>
          </a:r>
          <a:r>
            <a:rPr lang="ru-RU" sz="1800" b="1" kern="1200" dirty="0" err="1" smtClean="0"/>
            <a:t>Аншукова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В.М</a:t>
          </a:r>
          <a:r>
            <a:rPr lang="ru-RU" sz="1800" b="1" kern="1200" dirty="0" smtClean="0"/>
            <a:t>., учитель математики СОШ №119</a:t>
          </a:r>
          <a:endParaRPr lang="ru-RU" sz="1800" b="1" kern="1200" dirty="0"/>
        </a:p>
      </dsp:txBody>
      <dsp:txXfrm>
        <a:off x="743606" y="2080083"/>
        <a:ext cx="7200804" cy="17791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4CB92-E76E-4391-846C-6AB8BBF031A6}">
      <dsp:nvSpPr>
        <dsp:cNvPr id="0" name=""/>
        <dsp:cNvSpPr/>
      </dsp:nvSpPr>
      <dsp:spPr>
        <a:xfrm>
          <a:off x="792080" y="0"/>
          <a:ext cx="3366412" cy="21040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378AA-BB2F-4E09-99E7-418BFC419AE0}">
      <dsp:nvSpPr>
        <dsp:cNvPr id="0" name=""/>
        <dsp:cNvSpPr/>
      </dsp:nvSpPr>
      <dsp:spPr>
        <a:xfrm>
          <a:off x="1156596" y="1452186"/>
          <a:ext cx="87526" cy="87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272842-6C68-4503-8AA9-74BB6E32C4D9}">
      <dsp:nvSpPr>
        <dsp:cNvPr id="0" name=""/>
        <dsp:cNvSpPr/>
      </dsp:nvSpPr>
      <dsp:spPr>
        <a:xfrm>
          <a:off x="1200359" y="1495949"/>
          <a:ext cx="784374" cy="60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379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С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16 место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200359" y="1495949"/>
        <a:ext cx="784374" cy="608058"/>
      </dsp:txXfrm>
    </dsp:sp>
    <dsp:sp modelId="{8DDDF138-DA7D-4BC8-9516-EA40B64F22A2}">
      <dsp:nvSpPr>
        <dsp:cNvPr id="0" name=""/>
        <dsp:cNvSpPr/>
      </dsp:nvSpPr>
      <dsp:spPr>
        <a:xfrm>
          <a:off x="1929187" y="880316"/>
          <a:ext cx="158221" cy="1582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85034-B3C5-4DDA-8367-E1E2091A81ED}">
      <dsp:nvSpPr>
        <dsp:cNvPr id="0" name=""/>
        <dsp:cNvSpPr/>
      </dsp:nvSpPr>
      <dsp:spPr>
        <a:xfrm>
          <a:off x="2008298" y="959427"/>
          <a:ext cx="807939" cy="114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38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В и П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М и К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12 место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2008298" y="959427"/>
        <a:ext cx="807939" cy="1144580"/>
      </dsp:txXfrm>
    </dsp:sp>
    <dsp:sp modelId="{CD1B205D-6DCF-4276-A280-BB72ABD5E314}">
      <dsp:nvSpPr>
        <dsp:cNvPr id="0" name=""/>
        <dsp:cNvSpPr/>
      </dsp:nvSpPr>
      <dsp:spPr>
        <a:xfrm>
          <a:off x="2858317" y="532314"/>
          <a:ext cx="218816" cy="2188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7BBFD-17FC-40FA-BFEC-70B9EE04510B}">
      <dsp:nvSpPr>
        <dsp:cNvPr id="0" name=""/>
        <dsp:cNvSpPr/>
      </dsp:nvSpPr>
      <dsp:spPr>
        <a:xfrm>
          <a:off x="2967726" y="641722"/>
          <a:ext cx="807939" cy="146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4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А и Н-С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1 место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2967726" y="641722"/>
        <a:ext cx="807939" cy="14622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E393A-4595-4398-82C1-E6F7E8846D60}">
      <dsp:nvSpPr>
        <dsp:cNvPr id="0" name=""/>
        <dsp:cNvSpPr/>
      </dsp:nvSpPr>
      <dsp:spPr>
        <a:xfrm rot="5400000">
          <a:off x="3513428" y="-2276749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ОАО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«Казанский вертолетный завод»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генеральный директор: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Лигай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Вадим Александрович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85701"/>
        <a:ext cx="5137907" cy="436627"/>
      </dsp:txXfrm>
    </dsp:sp>
    <dsp:sp modelId="{3ED7C06A-BCA1-4DC1-91A1-DC25190FE69B}">
      <dsp:nvSpPr>
        <dsp:cNvPr id="0" name=""/>
        <dsp:cNvSpPr/>
      </dsp:nvSpPr>
      <dsp:spPr>
        <a:xfrm>
          <a:off x="578" y="1597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ЦВР Авиастроительного района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31123"/>
        <a:ext cx="1114967" cy="545781"/>
      </dsp:txXfrm>
    </dsp:sp>
    <dsp:sp modelId="{B458C19C-1082-4BD5-A55F-6F704A6B44A7}">
      <dsp:nvSpPr>
        <dsp:cNvPr id="0" name=""/>
        <dsp:cNvSpPr/>
      </dsp:nvSpPr>
      <dsp:spPr>
        <a:xfrm rot="5400000">
          <a:off x="3513428" y="-1641674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Казанский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ГИПРОНИИ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АВИ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АП РОМ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генеральный директор: Тихомиров Борис Иванович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720776"/>
        <a:ext cx="5137907" cy="436627"/>
      </dsp:txXfrm>
    </dsp:sp>
    <dsp:sp modelId="{F95453FC-F5B5-45E7-966B-91323F8794C6}">
      <dsp:nvSpPr>
        <dsp:cNvPr id="0" name=""/>
        <dsp:cNvSpPr/>
      </dsp:nvSpPr>
      <dsp:spPr>
        <a:xfrm>
          <a:off x="578" y="636672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№147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666198"/>
        <a:ext cx="1114967" cy="545781"/>
      </dsp:txXfrm>
    </dsp:sp>
    <dsp:sp modelId="{8D015F16-3DE5-4710-87B2-D59A0455A8F2}">
      <dsp:nvSpPr>
        <dsp:cNvPr id="0" name=""/>
        <dsp:cNvSpPr/>
      </dsp:nvSpPr>
      <dsp:spPr>
        <a:xfrm rot="5400000">
          <a:off x="3513428" y="-1006598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ООО «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Стройсервис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генеральный директор: Чуприн Виктор Владимирович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1355852"/>
        <a:ext cx="5137907" cy="436627"/>
      </dsp:txXfrm>
    </dsp:sp>
    <dsp:sp modelId="{D289C675-3518-4130-9353-2A3A0431C7BE}">
      <dsp:nvSpPr>
        <dsp:cNvPr id="0" name=""/>
        <dsp:cNvSpPr/>
      </dsp:nvSpPr>
      <dsp:spPr>
        <a:xfrm>
          <a:off x="578" y="1271748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№165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1301274"/>
        <a:ext cx="1114967" cy="545781"/>
      </dsp:txXfrm>
    </dsp:sp>
    <dsp:sp modelId="{F8BE6F11-8151-49C8-9974-A05364D3A4DA}">
      <dsp:nvSpPr>
        <dsp:cNvPr id="0" name=""/>
        <dsp:cNvSpPr/>
      </dsp:nvSpPr>
      <dsp:spPr>
        <a:xfrm rot="5400000">
          <a:off x="3513428" y="-371523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ЗАО «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Эникс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генеральный директор: Побежимов Валерий Николаевич 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1990927"/>
        <a:ext cx="5137907" cy="436627"/>
      </dsp:txXfrm>
    </dsp:sp>
    <dsp:sp modelId="{7CEA3E98-589B-4A84-A760-E7EA1CE7B55C}">
      <dsp:nvSpPr>
        <dsp:cNvPr id="0" name=""/>
        <dsp:cNvSpPr/>
      </dsp:nvSpPr>
      <dsp:spPr>
        <a:xfrm>
          <a:off x="578" y="1906823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Calibri" pitchFamily="34" charset="0"/>
              <a:cs typeface="Calibri" pitchFamily="34" charset="0"/>
            </a:rPr>
            <a:t>ООШ</a:t>
          </a: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 № 168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1936349"/>
        <a:ext cx="1114967" cy="545781"/>
      </dsp:txXfrm>
    </dsp:sp>
    <dsp:sp modelId="{AB25EA29-5DD3-43CF-99F0-8F2F2E4C2F09}">
      <dsp:nvSpPr>
        <dsp:cNvPr id="0" name=""/>
        <dsp:cNvSpPr/>
      </dsp:nvSpPr>
      <dsp:spPr>
        <a:xfrm rot="5400000">
          <a:off x="3513428" y="263552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ООО «Новые технологии»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директор: Шишкин Александр Вячеславович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2626002"/>
        <a:ext cx="5137907" cy="436627"/>
      </dsp:txXfrm>
    </dsp:sp>
    <dsp:sp modelId="{4912AA50-651D-4FBA-8A04-7D2BEA82126E}">
      <dsp:nvSpPr>
        <dsp:cNvPr id="0" name=""/>
        <dsp:cNvSpPr/>
      </dsp:nvSpPr>
      <dsp:spPr>
        <a:xfrm>
          <a:off x="578" y="2541899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№146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2571425"/>
        <a:ext cx="1114967" cy="545781"/>
      </dsp:txXfrm>
    </dsp:sp>
    <dsp:sp modelId="{BED8C758-01E5-44BA-B19E-3C3A8B94A6D8}">
      <dsp:nvSpPr>
        <dsp:cNvPr id="0" name=""/>
        <dsp:cNvSpPr/>
      </dsp:nvSpPr>
      <dsp:spPr>
        <a:xfrm rot="5400000">
          <a:off x="3513428" y="898627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ООО «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Евростиль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директор: Чугунов Владимир Евгеньевич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3261077"/>
        <a:ext cx="5137907" cy="436627"/>
      </dsp:txXfrm>
    </dsp:sp>
    <dsp:sp modelId="{9451A30C-413D-40A4-877F-0EFA035297BE}">
      <dsp:nvSpPr>
        <dsp:cNvPr id="0" name=""/>
        <dsp:cNvSpPr/>
      </dsp:nvSpPr>
      <dsp:spPr>
        <a:xfrm>
          <a:off x="578" y="3176974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№89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3206500"/>
        <a:ext cx="1114967" cy="545781"/>
      </dsp:txXfrm>
    </dsp:sp>
    <dsp:sp modelId="{E5141219-9842-480B-BEDD-AED511C8B9DB}">
      <dsp:nvSpPr>
        <dsp:cNvPr id="0" name=""/>
        <dsp:cNvSpPr/>
      </dsp:nvSpPr>
      <dsp:spPr>
        <a:xfrm rot="5400000">
          <a:off x="3513428" y="1533703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ОКБ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«Союз»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генеральный директор: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Латыпов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Н.Ш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.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3896153"/>
        <a:ext cx="5137907" cy="436627"/>
      </dsp:txXfrm>
    </dsp:sp>
    <dsp:sp modelId="{E1C5538A-EE87-49FA-B3B6-EF98D0172792}">
      <dsp:nvSpPr>
        <dsp:cNvPr id="0" name=""/>
        <dsp:cNvSpPr/>
      </dsp:nvSpPr>
      <dsp:spPr>
        <a:xfrm>
          <a:off x="578" y="3812050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№62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3841576"/>
        <a:ext cx="1114967" cy="545781"/>
      </dsp:txXfrm>
    </dsp:sp>
    <dsp:sp modelId="{362851EB-7BE2-419F-9699-8DAA27687153}">
      <dsp:nvSpPr>
        <dsp:cNvPr id="0" name=""/>
        <dsp:cNvSpPr/>
      </dsp:nvSpPr>
      <dsp:spPr>
        <a:xfrm rot="5400000">
          <a:off x="3513428" y="2168778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ООО «Юридический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образовательны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центр»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Директор: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Мухаметов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Камиль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Баязитович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4531228"/>
        <a:ext cx="5137907" cy="436627"/>
      </dsp:txXfrm>
    </dsp:sp>
    <dsp:sp modelId="{B889EB61-091B-46BB-838B-9D9C663FE449}">
      <dsp:nvSpPr>
        <dsp:cNvPr id="0" name=""/>
        <dsp:cNvSpPr/>
      </dsp:nvSpPr>
      <dsp:spPr>
        <a:xfrm>
          <a:off x="578" y="4447125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МУК Ново-Савиновского района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4476651"/>
        <a:ext cx="1114967" cy="545781"/>
      </dsp:txXfrm>
    </dsp:sp>
    <dsp:sp modelId="{5A918D61-9C63-45F9-9C3C-A6FD1FBD0991}">
      <dsp:nvSpPr>
        <dsp:cNvPr id="0" name=""/>
        <dsp:cNvSpPr/>
      </dsp:nvSpPr>
      <dsp:spPr>
        <a:xfrm rot="5400000">
          <a:off x="3513428" y="2803854"/>
          <a:ext cx="483867" cy="516152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Благотворительный фонд «Радуга»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Председатель: Хайруллина </a:t>
          </a:r>
          <a:r>
            <a:rPr lang="ru-RU" sz="1400" b="1" kern="1200" dirty="0" err="1" smtClean="0">
              <a:latin typeface="Calibri" pitchFamily="34" charset="0"/>
              <a:cs typeface="Calibri" pitchFamily="34" charset="0"/>
            </a:rPr>
            <a:t>Нурзиган</a:t>
          </a: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 Ханифовна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 rot="-5400000">
        <a:off x="1174598" y="5166304"/>
        <a:ext cx="5137907" cy="436627"/>
      </dsp:txXfrm>
    </dsp:sp>
    <dsp:sp modelId="{CC524800-3C3B-4881-B0C5-6A5B3C036FFE}">
      <dsp:nvSpPr>
        <dsp:cNvPr id="0" name=""/>
        <dsp:cNvSpPr/>
      </dsp:nvSpPr>
      <dsp:spPr>
        <a:xfrm>
          <a:off x="578" y="5082201"/>
          <a:ext cx="1174019" cy="6048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alibri" pitchFamily="34" charset="0"/>
              <a:cs typeface="Calibri" pitchFamily="34" charset="0"/>
            </a:rPr>
            <a:t>СОШ №119</a:t>
          </a:r>
          <a:endParaRPr lang="ru-RU" sz="1200" b="1" kern="1200" dirty="0">
            <a:latin typeface="Calibri" pitchFamily="34" charset="0"/>
            <a:cs typeface="Calibri" pitchFamily="34" charset="0"/>
          </a:endParaRPr>
        </a:p>
      </dsp:txBody>
      <dsp:txXfrm>
        <a:off x="30104" y="5111727"/>
        <a:ext cx="1114967" cy="5457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20BE4-255C-4CA3-8E8F-10A59C37C70B}">
      <dsp:nvSpPr>
        <dsp:cNvPr id="0" name=""/>
        <dsp:cNvSpPr/>
      </dsp:nvSpPr>
      <dsp:spPr>
        <a:xfrm>
          <a:off x="915345" y="0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362F6-AEC5-44E1-8FDC-F9F455F9EA9D}">
      <dsp:nvSpPr>
        <dsp:cNvPr id="0" name=""/>
        <dsp:cNvSpPr/>
      </dsp:nvSpPr>
      <dsp:spPr>
        <a:xfrm>
          <a:off x="1104148" y="309663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</a:t>
          </a:r>
          <a:r>
            <a:rPr lang="en-US" sz="1400" b="1" kern="1200" dirty="0" smtClean="0">
              <a:latin typeface="Calibri" pitchFamily="34" charset="0"/>
              <a:cs typeface="Calibri" pitchFamily="34" charset="0"/>
            </a:rPr>
            <a:t>33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309663"/>
        <a:ext cx="477222" cy="238519"/>
      </dsp:txXfrm>
    </dsp:sp>
    <dsp:sp modelId="{B9AB76E7-E8EF-4E2E-B209-5BDF9C5EE2DB}">
      <dsp:nvSpPr>
        <dsp:cNvPr id="0" name=""/>
        <dsp:cNvSpPr/>
      </dsp:nvSpPr>
      <dsp:spPr>
        <a:xfrm>
          <a:off x="677776" y="491267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DAB94-A6A2-4C8B-A011-FC5A3867B999}">
      <dsp:nvSpPr>
        <dsp:cNvPr id="0" name=""/>
        <dsp:cNvSpPr/>
      </dsp:nvSpPr>
      <dsp:spPr>
        <a:xfrm>
          <a:off x="865617" y="802053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г.13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802053"/>
        <a:ext cx="477222" cy="238519"/>
      </dsp:txXfrm>
    </dsp:sp>
    <dsp:sp modelId="{B11ADD21-1C96-4F54-ADE1-62B556A533C7}">
      <dsp:nvSpPr>
        <dsp:cNvPr id="0" name=""/>
        <dsp:cNvSpPr/>
      </dsp:nvSpPr>
      <dsp:spPr>
        <a:xfrm>
          <a:off x="915345" y="984781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53FDF-F72C-4270-9CD9-FBB114DB5FAB}">
      <dsp:nvSpPr>
        <dsp:cNvPr id="0" name=""/>
        <dsp:cNvSpPr/>
      </dsp:nvSpPr>
      <dsp:spPr>
        <a:xfrm>
          <a:off x="1104148" y="1294444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г.37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1294444"/>
        <a:ext cx="477222" cy="238519"/>
      </dsp:txXfrm>
    </dsp:sp>
    <dsp:sp modelId="{1BF62795-2415-4B96-9AA4-6C6447983B74}">
      <dsp:nvSpPr>
        <dsp:cNvPr id="0" name=""/>
        <dsp:cNvSpPr/>
      </dsp:nvSpPr>
      <dsp:spPr>
        <a:xfrm>
          <a:off x="677776" y="1477172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AED25-AC4A-4433-A132-D5FA4FD0D53A}">
      <dsp:nvSpPr>
        <dsp:cNvPr id="0" name=""/>
        <dsp:cNvSpPr/>
      </dsp:nvSpPr>
      <dsp:spPr>
        <a:xfrm>
          <a:off x="865617" y="1786835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ш.117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1786835"/>
        <a:ext cx="477222" cy="238519"/>
      </dsp:txXfrm>
    </dsp:sp>
    <dsp:sp modelId="{9E2ABEED-3B71-4B30-BF34-4228D4552865}">
      <dsp:nvSpPr>
        <dsp:cNvPr id="0" name=""/>
        <dsp:cNvSpPr/>
      </dsp:nvSpPr>
      <dsp:spPr>
        <a:xfrm>
          <a:off x="915345" y="1968813"/>
          <a:ext cx="855149" cy="8552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672A0-BE3F-4C61-88EF-7389190E8F73}">
      <dsp:nvSpPr>
        <dsp:cNvPr id="0" name=""/>
        <dsp:cNvSpPr/>
      </dsp:nvSpPr>
      <dsp:spPr>
        <a:xfrm>
          <a:off x="1104148" y="2278477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ш.165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2278477"/>
        <a:ext cx="477222" cy="238519"/>
      </dsp:txXfrm>
    </dsp:sp>
    <dsp:sp modelId="{6E9155CD-BA2E-489F-9627-90C183B8A49E}">
      <dsp:nvSpPr>
        <dsp:cNvPr id="0" name=""/>
        <dsp:cNvSpPr/>
      </dsp:nvSpPr>
      <dsp:spPr>
        <a:xfrm>
          <a:off x="677776" y="2461204"/>
          <a:ext cx="855149" cy="8552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BB32E-701B-47B5-9FCF-87AA4E1C98D2}">
      <dsp:nvSpPr>
        <dsp:cNvPr id="0" name=""/>
        <dsp:cNvSpPr/>
      </dsp:nvSpPr>
      <dsp:spPr>
        <a:xfrm>
          <a:off x="865617" y="2770867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ш.71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865617" y="2770867"/>
        <a:ext cx="477222" cy="238519"/>
      </dsp:txXfrm>
    </dsp:sp>
    <dsp:sp modelId="{18A28070-22CA-4795-98E9-EF15878E50E5}">
      <dsp:nvSpPr>
        <dsp:cNvPr id="0" name=""/>
        <dsp:cNvSpPr/>
      </dsp:nvSpPr>
      <dsp:spPr>
        <a:xfrm>
          <a:off x="976140" y="3009387"/>
          <a:ext cx="734681" cy="73502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36557-1D4A-43D0-8F5F-346827A4AFC2}">
      <dsp:nvSpPr>
        <dsp:cNvPr id="0" name=""/>
        <dsp:cNvSpPr/>
      </dsp:nvSpPr>
      <dsp:spPr>
        <a:xfrm>
          <a:off x="1104148" y="3263258"/>
          <a:ext cx="477222" cy="238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libri" pitchFamily="34" charset="0"/>
              <a:cs typeface="Calibri" pitchFamily="34" charset="0"/>
            </a:rPr>
            <a:t>ш.113</a:t>
          </a:r>
          <a:endParaRPr lang="ru-RU" sz="1400" b="1" kern="1200" dirty="0">
            <a:latin typeface="Calibri" pitchFamily="34" charset="0"/>
            <a:cs typeface="Calibri" pitchFamily="34" charset="0"/>
          </a:endParaRPr>
        </a:p>
      </dsp:txBody>
      <dsp:txXfrm>
        <a:off x="1104148" y="3263258"/>
        <a:ext cx="477222" cy="238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126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126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2D357C86-1E72-42A9-B7FE-A0DDCA28EC61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3638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5" y="4722696"/>
            <a:ext cx="5452110" cy="4474131"/>
          </a:xfrm>
          <a:prstGeom prst="rect">
            <a:avLst/>
          </a:prstGeom>
        </p:spPr>
        <p:txBody>
          <a:bodyPr vert="horz" lIns="91614" tIns="45807" rIns="91614" bIns="458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3226" cy="497126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3663"/>
            <a:ext cx="2953226" cy="497126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D9646A29-E80D-47AC-AC33-3A53B504F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71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7DE4-6B77-4629-88A0-86DE4B2E60D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46A29-E80D-47AC-AC33-3A53B504FE4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7DE4-6B77-4629-88A0-86DE4B2E60D4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E8AB0-B6CD-4F3A-81EB-C2E334C44201}" type="slidenum">
              <a:rPr lang="ru-RU"/>
              <a:pPr/>
              <a:t>44</a:t>
            </a:fld>
            <a:endParaRPr lang="ru-RU"/>
          </a:p>
        </p:txBody>
      </p:sp>
      <p:sp>
        <p:nvSpPr>
          <p:cNvPr id="2355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7" name="Номер слайда 3"/>
          <p:cNvSpPr txBox="1">
            <a:spLocks noGrp="1"/>
          </p:cNvSpPr>
          <p:nvPr/>
        </p:nvSpPr>
        <p:spPr bwMode="auto">
          <a:xfrm>
            <a:off x="3860336" y="9443663"/>
            <a:ext cx="2953226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14" tIns="45807" rIns="91614" bIns="45807" anchor="b"/>
          <a:lstStyle/>
          <a:p>
            <a:pPr algn="r"/>
            <a:fld id="{9CD71C0F-CCBF-4B62-8598-77ED39EE594B}" type="slidenum">
              <a:rPr lang="ru-RU" sz="1200">
                <a:latin typeface="Calibri" pitchFamily="34" charset="0"/>
              </a:rPr>
              <a:pPr algn="r"/>
              <a:t>44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46A29-E80D-47AC-AC33-3A53B504FE4E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46A29-E80D-47AC-AC33-3A53B504FE4E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46A29-E80D-47AC-AC33-3A53B504FE4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4362" indent="-28629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5172" indent="-229034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3240" indent="-229034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61309" indent="-229034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9378" indent="-2290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7446" indent="-2290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5515" indent="-2290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3584" indent="-2290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A89A38-6D37-470E-A5FB-6DBDBE8E9C78}" type="slidenum">
              <a:rPr lang="ru-RU"/>
              <a:pPr eaLnBrk="1" hangingPunct="1"/>
              <a:t>4</a:t>
            </a:fld>
            <a:endParaRPr lang="ru-RU"/>
          </a:p>
        </p:txBody>
      </p:sp>
      <p:sp>
        <p:nvSpPr>
          <p:cNvPr id="921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20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21" name="Номер слайда 3"/>
          <p:cNvSpPr txBox="1">
            <a:spLocks noGrp="1"/>
          </p:cNvSpPr>
          <p:nvPr/>
        </p:nvSpPr>
        <p:spPr bwMode="auto">
          <a:xfrm>
            <a:off x="3860335" y="9443661"/>
            <a:ext cx="2953226" cy="497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14" tIns="45807" rIns="91614" bIns="45807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784BAF3-18D6-44EE-9D99-A91A607CE6E9}" type="slidenum">
              <a:rPr lang="ru-RU" sz="1200">
                <a:latin typeface="Calibri" pitchFamily="34" charset="0"/>
              </a:rPr>
              <a:pPr algn="r" eaLnBrk="1" hangingPunct="1"/>
              <a:t>4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84B35-EC61-4BB4-BB3F-E31FE865E75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2792EE-A723-4086-8C3C-372C6E6EFBE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46A29-E80D-47AC-AC33-3A53B504FE4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DB502-A6AD-4026-BDCA-82E5B5097B5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2100" name="Номер слайда 3"/>
          <p:cNvSpPr txBox="1">
            <a:spLocks noGrp="1"/>
          </p:cNvSpPr>
          <p:nvPr/>
        </p:nvSpPr>
        <p:spPr bwMode="auto">
          <a:xfrm>
            <a:off x="3859579" y="9443242"/>
            <a:ext cx="2953969" cy="49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2526A67-BE63-4712-8C99-7F4C2865CD4F}" type="slidenum">
              <a:rPr lang="ru-RU" sz="1200">
                <a:latin typeface="Calibri" pitchFamily="34" charset="0"/>
              </a:rPr>
              <a:pPr algn="r"/>
              <a:t>18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7DE4-6B77-4629-88A0-86DE4B2E60D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-1" y="1335025"/>
            <a:ext cx="9147403" cy="4084204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31396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79091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9777 h 3366128"/>
              <a:gd name="connsiteX1" fmla="*/ 2660904 w 9162288"/>
              <a:gd name="connsiteY1" fmla="*/ 102736 h 3366128"/>
              <a:gd name="connsiteX2" fmla="*/ 6595872 w 9162288"/>
              <a:gd name="connsiteY2" fmla="*/ 916196 h 3366128"/>
              <a:gd name="connsiteX3" fmla="*/ 9162288 w 9162288"/>
              <a:gd name="connsiteY3" fmla="*/ 388175 h 3366128"/>
              <a:gd name="connsiteX4" fmla="*/ 9153144 w 9162288"/>
              <a:gd name="connsiteY4" fmla="*/ 2919088 h 3366128"/>
              <a:gd name="connsiteX5" fmla="*/ 6995160 w 9162288"/>
              <a:gd name="connsiteY5" fmla="*/ 3303136 h 3366128"/>
              <a:gd name="connsiteX6" fmla="*/ 3279648 w 9162288"/>
              <a:gd name="connsiteY6" fmla="*/ 2541136 h 3366128"/>
              <a:gd name="connsiteX7" fmla="*/ 18288 w 9162288"/>
              <a:gd name="connsiteY7" fmla="*/ 3193408 h 3366128"/>
              <a:gd name="connsiteX8" fmla="*/ 0 w 9162288"/>
              <a:gd name="connsiteY8" fmla="*/ 299777 h 3366128"/>
              <a:gd name="connsiteX0" fmla="*/ 0 w 9162288"/>
              <a:gd name="connsiteY0" fmla="*/ 181676 h 3248027"/>
              <a:gd name="connsiteX1" fmla="*/ 2727960 w 9162288"/>
              <a:gd name="connsiteY1" fmla="*/ 102736 h 3248027"/>
              <a:gd name="connsiteX2" fmla="*/ 6595872 w 9162288"/>
              <a:gd name="connsiteY2" fmla="*/ 798095 h 3248027"/>
              <a:gd name="connsiteX3" fmla="*/ 9162288 w 9162288"/>
              <a:gd name="connsiteY3" fmla="*/ 270074 h 3248027"/>
              <a:gd name="connsiteX4" fmla="*/ 9153144 w 9162288"/>
              <a:gd name="connsiteY4" fmla="*/ 2800987 h 3248027"/>
              <a:gd name="connsiteX5" fmla="*/ 6995160 w 9162288"/>
              <a:gd name="connsiteY5" fmla="*/ 3185035 h 3248027"/>
              <a:gd name="connsiteX6" fmla="*/ 3279648 w 9162288"/>
              <a:gd name="connsiteY6" fmla="*/ 2423035 h 3248027"/>
              <a:gd name="connsiteX7" fmla="*/ 18288 w 9162288"/>
              <a:gd name="connsiteY7" fmla="*/ 3075307 h 3248027"/>
              <a:gd name="connsiteX8" fmla="*/ 0 w 9162288"/>
              <a:gd name="connsiteY8" fmla="*/ 181676 h 3248027"/>
              <a:gd name="connsiteX0" fmla="*/ 0 w 9162288"/>
              <a:gd name="connsiteY0" fmla="*/ 155448 h 3221799"/>
              <a:gd name="connsiteX1" fmla="*/ 2727960 w 9162288"/>
              <a:gd name="connsiteY1" fmla="*/ 76508 h 3221799"/>
              <a:gd name="connsiteX2" fmla="*/ 6595872 w 9162288"/>
              <a:gd name="connsiteY2" fmla="*/ 771867 h 3221799"/>
              <a:gd name="connsiteX3" fmla="*/ 9162288 w 9162288"/>
              <a:gd name="connsiteY3" fmla="*/ 243846 h 3221799"/>
              <a:gd name="connsiteX4" fmla="*/ 9153144 w 9162288"/>
              <a:gd name="connsiteY4" fmla="*/ 2774759 h 3221799"/>
              <a:gd name="connsiteX5" fmla="*/ 6995160 w 9162288"/>
              <a:gd name="connsiteY5" fmla="*/ 3158807 h 3221799"/>
              <a:gd name="connsiteX6" fmla="*/ 3279648 w 9162288"/>
              <a:gd name="connsiteY6" fmla="*/ 2396807 h 3221799"/>
              <a:gd name="connsiteX7" fmla="*/ 18288 w 9162288"/>
              <a:gd name="connsiteY7" fmla="*/ 3049079 h 3221799"/>
              <a:gd name="connsiteX8" fmla="*/ 0 w 9162288"/>
              <a:gd name="connsiteY8" fmla="*/ 155448 h 3221799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3279648 w 9162288"/>
              <a:gd name="connsiteY6" fmla="*/ 2382153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43297"/>
              <a:gd name="connsiteX1" fmla="*/ 2828544 w 9162288"/>
              <a:gd name="connsiteY1" fmla="*/ 80024 h 3043297"/>
              <a:gd name="connsiteX2" fmla="*/ 6595872 w 9162288"/>
              <a:gd name="connsiteY2" fmla="*/ 757213 h 3043297"/>
              <a:gd name="connsiteX3" fmla="*/ 9162288 w 9162288"/>
              <a:gd name="connsiteY3" fmla="*/ 229192 h 3043297"/>
              <a:gd name="connsiteX4" fmla="*/ 9153144 w 9162288"/>
              <a:gd name="connsiteY4" fmla="*/ 2760105 h 3043297"/>
              <a:gd name="connsiteX5" fmla="*/ 6690360 w 9162288"/>
              <a:gd name="connsiteY5" fmla="*/ 2746696 h 3043297"/>
              <a:gd name="connsiteX6" fmla="*/ 2865120 w 9162288"/>
              <a:gd name="connsiteY6" fmla="*/ 2307204 h 3043297"/>
              <a:gd name="connsiteX7" fmla="*/ 1619 w 9162288"/>
              <a:gd name="connsiteY7" fmla="*/ 3043297 h 3043297"/>
              <a:gd name="connsiteX8" fmla="*/ 0 w 9162288"/>
              <a:gd name="connsiteY8" fmla="*/ 140794 h 3043297"/>
              <a:gd name="connsiteX0" fmla="*/ 0 w 9153144"/>
              <a:gd name="connsiteY0" fmla="*/ 140794 h 3043297"/>
              <a:gd name="connsiteX1" fmla="*/ 2828544 w 9153144"/>
              <a:gd name="connsiteY1" fmla="*/ 80024 h 3043297"/>
              <a:gd name="connsiteX2" fmla="*/ 6595872 w 9153144"/>
              <a:gd name="connsiteY2" fmla="*/ 757213 h 3043297"/>
              <a:gd name="connsiteX3" fmla="*/ 9144533 w 9153144"/>
              <a:gd name="connsiteY3" fmla="*/ 230295 h 3043297"/>
              <a:gd name="connsiteX4" fmla="*/ 9153144 w 9153144"/>
              <a:gd name="connsiteY4" fmla="*/ 2760105 h 3043297"/>
              <a:gd name="connsiteX5" fmla="*/ 6690360 w 9153144"/>
              <a:gd name="connsiteY5" fmla="*/ 2746696 h 3043297"/>
              <a:gd name="connsiteX6" fmla="*/ 2865120 w 9153144"/>
              <a:gd name="connsiteY6" fmla="*/ 2307204 h 3043297"/>
              <a:gd name="connsiteX7" fmla="*/ 1619 w 9153144"/>
              <a:gd name="connsiteY7" fmla="*/ 3043297 h 3043297"/>
              <a:gd name="connsiteX8" fmla="*/ 0 w 9153144"/>
              <a:gd name="connsiteY8" fmla="*/ 140794 h 3043297"/>
              <a:gd name="connsiteX0" fmla="*/ 0 w 9147403"/>
              <a:gd name="connsiteY0" fmla="*/ 140794 h 3043297"/>
              <a:gd name="connsiteX1" fmla="*/ 2828544 w 9147403"/>
              <a:gd name="connsiteY1" fmla="*/ 80024 h 3043297"/>
              <a:gd name="connsiteX2" fmla="*/ 6595872 w 9147403"/>
              <a:gd name="connsiteY2" fmla="*/ 757213 h 3043297"/>
              <a:gd name="connsiteX3" fmla="*/ 9144533 w 9147403"/>
              <a:gd name="connsiteY3" fmla="*/ 230295 h 3043297"/>
              <a:gd name="connsiteX4" fmla="*/ 9141307 w 9147403"/>
              <a:gd name="connsiteY4" fmla="*/ 2761208 h 3043297"/>
              <a:gd name="connsiteX5" fmla="*/ 6690360 w 9147403"/>
              <a:gd name="connsiteY5" fmla="*/ 2746696 h 3043297"/>
              <a:gd name="connsiteX6" fmla="*/ 2865120 w 9147403"/>
              <a:gd name="connsiteY6" fmla="*/ 2307204 h 3043297"/>
              <a:gd name="connsiteX7" fmla="*/ 1619 w 9147403"/>
              <a:gd name="connsiteY7" fmla="*/ 3043297 h 3043297"/>
              <a:gd name="connsiteX8" fmla="*/ 0 w 9147403"/>
              <a:gd name="connsiteY8" fmla="*/ 140794 h 304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7403" h="3043297">
                <a:moveTo>
                  <a:pt x="0" y="140794"/>
                </a:moveTo>
                <a:cubicBezTo>
                  <a:pt x="784860" y="19414"/>
                  <a:pt x="1778000" y="0"/>
                  <a:pt x="2828544" y="80024"/>
                </a:cubicBezTo>
                <a:cubicBezTo>
                  <a:pt x="3879088" y="160048"/>
                  <a:pt x="5543207" y="732168"/>
                  <a:pt x="6595872" y="757213"/>
                </a:cubicBezTo>
                <a:cubicBezTo>
                  <a:pt x="7648537" y="782258"/>
                  <a:pt x="8376437" y="535486"/>
                  <a:pt x="9144533" y="230295"/>
                </a:cubicBezTo>
                <a:cubicBezTo>
                  <a:pt x="9147403" y="1073565"/>
                  <a:pt x="9138437" y="1917938"/>
                  <a:pt x="9141307" y="2761208"/>
                </a:cubicBezTo>
                <a:cubicBezTo>
                  <a:pt x="8237575" y="2914438"/>
                  <a:pt x="7736391" y="2822363"/>
                  <a:pt x="6690360" y="2746696"/>
                </a:cubicBezTo>
                <a:cubicBezTo>
                  <a:pt x="5644329" y="2671029"/>
                  <a:pt x="3979910" y="2257771"/>
                  <a:pt x="2865120" y="2307204"/>
                </a:cubicBezTo>
                <a:cubicBezTo>
                  <a:pt x="1750330" y="2356637"/>
                  <a:pt x="734663" y="2709091"/>
                  <a:pt x="1619" y="3043297"/>
                </a:cubicBezTo>
                <a:cubicBezTo>
                  <a:pt x="1079" y="2075796"/>
                  <a:pt x="540" y="1108295"/>
                  <a:pt x="0" y="140794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382" y="1728216"/>
            <a:ext cx="9144647" cy="3309112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381 w 9153525"/>
              <a:gd name="connsiteY0" fmla="*/ 310896 h 3309112"/>
              <a:gd name="connsiteX1" fmla="*/ 2652141 w 9153525"/>
              <a:gd name="connsiteY1" fmla="*/ 45720 h 3309112"/>
              <a:gd name="connsiteX2" fmla="*/ 6986397 w 9153525"/>
              <a:gd name="connsiteY2" fmla="*/ 804672 h 3309112"/>
              <a:gd name="connsiteX3" fmla="*/ 9153525 w 9153525"/>
              <a:gd name="connsiteY3" fmla="*/ 283464 h 3309112"/>
              <a:gd name="connsiteX4" fmla="*/ 9144381 w 9153525"/>
              <a:gd name="connsiteY4" fmla="*/ 2862072 h 3309112"/>
              <a:gd name="connsiteX5" fmla="*/ 6986397 w 9153525"/>
              <a:gd name="connsiteY5" fmla="*/ 3246120 h 3309112"/>
              <a:gd name="connsiteX6" fmla="*/ 3270885 w 9153525"/>
              <a:gd name="connsiteY6" fmla="*/ 2484120 h 3309112"/>
              <a:gd name="connsiteX7" fmla="*/ 0 w 9153525"/>
              <a:gd name="connsiteY7" fmla="*/ 3143536 h 3309112"/>
              <a:gd name="connsiteX8" fmla="*/ 381 w 9153525"/>
              <a:gd name="connsiteY8" fmla="*/ 310896 h 3309112"/>
              <a:gd name="connsiteX0" fmla="*/ 381 w 9144647"/>
              <a:gd name="connsiteY0" fmla="*/ 310896 h 3309112"/>
              <a:gd name="connsiteX1" fmla="*/ 2652141 w 9144647"/>
              <a:gd name="connsiteY1" fmla="*/ 45720 h 3309112"/>
              <a:gd name="connsiteX2" fmla="*/ 6986397 w 9144647"/>
              <a:gd name="connsiteY2" fmla="*/ 804672 h 3309112"/>
              <a:gd name="connsiteX3" fmla="*/ 9144647 w 9144647"/>
              <a:gd name="connsiteY3" fmla="*/ 290862 h 3309112"/>
              <a:gd name="connsiteX4" fmla="*/ 9144381 w 9144647"/>
              <a:gd name="connsiteY4" fmla="*/ 2862072 h 3309112"/>
              <a:gd name="connsiteX5" fmla="*/ 6986397 w 9144647"/>
              <a:gd name="connsiteY5" fmla="*/ 3246120 h 3309112"/>
              <a:gd name="connsiteX6" fmla="*/ 3270885 w 9144647"/>
              <a:gd name="connsiteY6" fmla="*/ 2484120 h 3309112"/>
              <a:gd name="connsiteX7" fmla="*/ 0 w 9144647"/>
              <a:gd name="connsiteY7" fmla="*/ 3143536 h 3309112"/>
              <a:gd name="connsiteX8" fmla="*/ 381 w 9144647"/>
              <a:gd name="connsiteY8" fmla="*/ 310896 h 330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647" h="3309112">
                <a:moveTo>
                  <a:pt x="381" y="310896"/>
                </a:moveTo>
                <a:cubicBezTo>
                  <a:pt x="779145" y="155448"/>
                  <a:pt x="1484757" y="0"/>
                  <a:pt x="2652141" y="45720"/>
                </a:cubicBezTo>
                <a:cubicBezTo>
                  <a:pt x="3819525" y="91440"/>
                  <a:pt x="5904313" y="763815"/>
                  <a:pt x="6986397" y="804672"/>
                </a:cubicBezTo>
                <a:cubicBezTo>
                  <a:pt x="8068481" y="845529"/>
                  <a:pt x="8437511" y="566706"/>
                  <a:pt x="9144647" y="290862"/>
                </a:cubicBezTo>
                <a:cubicBezTo>
                  <a:pt x="9144558" y="1147932"/>
                  <a:pt x="9144470" y="2005002"/>
                  <a:pt x="9144381" y="2862072"/>
                </a:cubicBezTo>
                <a:cubicBezTo>
                  <a:pt x="8450961" y="3142488"/>
                  <a:pt x="7965313" y="3309112"/>
                  <a:pt x="6986397" y="3246120"/>
                </a:cubicBezTo>
                <a:cubicBezTo>
                  <a:pt x="6007481" y="3183128"/>
                  <a:pt x="4435284" y="2501217"/>
                  <a:pt x="3270885" y="2484120"/>
                </a:cubicBezTo>
                <a:cubicBezTo>
                  <a:pt x="2106486" y="2467023"/>
                  <a:pt x="830580" y="2857024"/>
                  <a:pt x="0" y="3143536"/>
                </a:cubicBezTo>
                <a:lnTo>
                  <a:pt x="381" y="3108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699248" y="1298448"/>
            <a:ext cx="987552" cy="9875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7013448" y="1929384"/>
            <a:ext cx="512064" cy="512064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685800" y="4114800"/>
            <a:ext cx="1216152" cy="121615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621792" y="2212847"/>
            <a:ext cx="7927848" cy="2203704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486400"/>
            <a:ext cx="6400800" cy="667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85000"/>
              <a:buFont typeface="Wingdings" pitchFamily="2" charset="2"/>
              <a:buNone/>
              <a:defRPr lang="en-US" sz="200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B4CC5-73CD-4B01-B13E-132721A2693B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57200" y="649224"/>
            <a:ext cx="8229600" cy="9966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288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C1E9-807D-45AD-BEF3-FECB05159617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 flipV="1">
            <a:off x="0" y="5590646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 flipV="1">
            <a:off x="-52" y="5780270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47304" y="56418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41080" y="521208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5641848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6931152" y="274638"/>
            <a:ext cx="1755648" cy="5669280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27648" cy="5696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FE4C18-37EC-45B5-B864-1D88D320D148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6E9F6EC-A61B-4AB7-992F-68A73175305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33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33AEBA-677E-41E1-B8EF-5BE8B65C85C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92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DF6CC73C-2147-435B-B0C2-7A0C4F947C0B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801368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4680-5290-41F3-9069-CCE1ADACD2C8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 bwMode="gray">
          <a:xfrm>
            <a:off x="8165592" y="667512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882128" y="1353312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vert="horz" lIns="91440" tIns="45720" rIns="91440" bIns="45720" rtlCol="0" anchor="ctr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 bwMode="gray">
          <a:xfrm>
            <a:off x="0" y="42672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3996431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7 w 9153196"/>
              <a:gd name="connsiteY3" fmla="*/ 4518094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808828"/>
              <a:gd name="connsiteX1" fmla="*/ 0 w 9153196"/>
              <a:gd name="connsiteY1" fmla="*/ 4757736 h 4808828"/>
              <a:gd name="connsiteX2" fmla="*/ 2983307 w 9153196"/>
              <a:gd name="connsiteY2" fmla="*/ 3938179 h 4808828"/>
              <a:gd name="connsiteX3" fmla="*/ 6766918 w 9153196"/>
              <a:gd name="connsiteY3" fmla="*/ 4459842 h 4808828"/>
              <a:gd name="connsiteX4" fmla="*/ 9149297 w 9153196"/>
              <a:gd name="connsiteY4" fmla="*/ 4461355 h 4808828"/>
              <a:gd name="connsiteX5" fmla="*/ 9153196 w 9153196"/>
              <a:gd name="connsiteY5" fmla="*/ 0 h 4808828"/>
              <a:gd name="connsiteX6" fmla="*/ 52 w 9153196"/>
              <a:gd name="connsiteY6" fmla="*/ 1284 h 4808828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02972" y="4559785"/>
                  <a:pt x="1992246" y="3966388"/>
                  <a:pt x="3115058" y="3911480"/>
                </a:cubicBezTo>
                <a:cubicBezTo>
                  <a:pt x="4237870" y="3856572"/>
                  <a:pt x="5939190" y="4331788"/>
                  <a:pt x="6736870" y="4428289"/>
                </a:cubicBezTo>
                <a:cubicBezTo>
                  <a:pt x="7534550" y="4524790"/>
                  <a:pt x="8253185" y="4658343"/>
                  <a:pt x="9149297" y="4461355"/>
                </a:cubicBezTo>
                <a:cubicBezTo>
                  <a:pt x="9150597" y="300012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 bwMode="invGray">
          <a:xfrm>
            <a:off x="-52" y="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14528" y="4596192"/>
                  <a:pt x="1857799" y="4264120"/>
                  <a:pt x="2980996" y="4236720"/>
                </a:cubicBezTo>
                <a:cubicBezTo>
                  <a:pt x="4104193" y="4209320"/>
                  <a:pt x="5900665" y="4503309"/>
                  <a:pt x="6739180" y="4593336"/>
                </a:cubicBezTo>
                <a:cubicBezTo>
                  <a:pt x="7577695" y="4683363"/>
                  <a:pt x="8253185" y="4731157"/>
                  <a:pt x="9149297" y="4383685"/>
                </a:cubicBezTo>
                <a:cubicBezTo>
                  <a:pt x="9150597" y="292245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5008" y="3849624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790688" y="453542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301752" y="3840480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3000" y="5129784"/>
            <a:ext cx="7287768" cy="1362075"/>
          </a:xfr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cap="all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1143000" y="4425696"/>
            <a:ext cx="7287768" cy="7132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BC4C-3313-40C8-B8B7-EA4F578681EE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0"/>
            <a:ext cx="9144000" cy="1929384"/>
          </a:xfrm>
          <a:custGeom>
            <a:avLst/>
            <a:gdLst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2104644"/>
              <a:gd name="connsiteX1" fmla="*/ 0 w 9144000"/>
              <a:gd name="connsiteY1" fmla="*/ 1929384 h 2104644"/>
              <a:gd name="connsiteX2" fmla="*/ 2971800 w 9144000"/>
              <a:gd name="connsiteY2" fmla="*/ 1307592 h 2104644"/>
              <a:gd name="connsiteX3" fmla="*/ 9134856 w 9144000"/>
              <a:gd name="connsiteY3" fmla="*/ 1609344 h 2104644"/>
              <a:gd name="connsiteX4" fmla="*/ 9144000 w 9144000"/>
              <a:gd name="connsiteY4" fmla="*/ 0 h 2104644"/>
              <a:gd name="connsiteX5" fmla="*/ 8503920 w 9144000"/>
              <a:gd name="connsiteY5" fmla="*/ 0 h 2104644"/>
              <a:gd name="connsiteX6" fmla="*/ 3858768 w 9144000"/>
              <a:gd name="connsiteY6" fmla="*/ 320040 h 2104644"/>
              <a:gd name="connsiteX7" fmla="*/ 0 w 9144000"/>
              <a:gd name="connsiteY7" fmla="*/ 256032 h 210464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929384">
                <a:moveTo>
                  <a:pt x="0" y="256032"/>
                </a:moveTo>
                <a:lnTo>
                  <a:pt x="0" y="1929384"/>
                </a:lnTo>
                <a:cubicBezTo>
                  <a:pt x="574548" y="1726692"/>
                  <a:pt x="1449324" y="1360932"/>
                  <a:pt x="2971800" y="1307592"/>
                </a:cubicBezTo>
                <a:cubicBezTo>
                  <a:pt x="4494276" y="1254252"/>
                  <a:pt x="7606284" y="1872996"/>
                  <a:pt x="9134856" y="1609344"/>
                </a:cubicBezTo>
                <a:lnTo>
                  <a:pt x="9144000" y="0"/>
                </a:lnTo>
                <a:lnTo>
                  <a:pt x="8503920" y="0"/>
                </a:lnTo>
                <a:cubicBezTo>
                  <a:pt x="7543800" y="844296"/>
                  <a:pt x="5111496" y="420624"/>
                  <a:pt x="3858768" y="320040"/>
                </a:cubicBezTo>
                <a:cubicBezTo>
                  <a:pt x="2606040" y="219456"/>
                  <a:pt x="1435608" y="76200"/>
                  <a:pt x="0" y="256032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382" y="228600"/>
            <a:ext cx="9144381" cy="1409700"/>
          </a:xfrm>
          <a:custGeom>
            <a:avLst/>
            <a:gdLst>
              <a:gd name="connsiteX0" fmla="*/ 0 w 9144000"/>
              <a:gd name="connsiteY0" fmla="*/ 393192 h 1344168"/>
              <a:gd name="connsiteX1" fmla="*/ 4544568 w 9144000"/>
              <a:gd name="connsiteY1" fmla="*/ 201168 h 1344168"/>
              <a:gd name="connsiteX2" fmla="*/ 9144000 w 9144000"/>
              <a:gd name="connsiteY2" fmla="*/ 0 h 1344168"/>
              <a:gd name="connsiteX3" fmla="*/ 9144000 w 9144000"/>
              <a:gd name="connsiteY3" fmla="*/ 1042416 h 1344168"/>
              <a:gd name="connsiteX4" fmla="*/ 4407408 w 9144000"/>
              <a:gd name="connsiteY4" fmla="*/ 978408 h 1344168"/>
              <a:gd name="connsiteX5" fmla="*/ 9144 w 9144000"/>
              <a:gd name="connsiteY5" fmla="*/ 1344168 h 1344168"/>
              <a:gd name="connsiteX6" fmla="*/ 0 w 9144000"/>
              <a:gd name="connsiteY6" fmla="*/ 393192 h 1344168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09700"/>
              <a:gd name="connsiteX1" fmla="*/ 4544568 w 9144000"/>
              <a:gd name="connsiteY1" fmla="*/ 234696 h 1409700"/>
              <a:gd name="connsiteX2" fmla="*/ 9144000 w 9144000"/>
              <a:gd name="connsiteY2" fmla="*/ 33528 h 1409700"/>
              <a:gd name="connsiteX3" fmla="*/ 9144000 w 9144000"/>
              <a:gd name="connsiteY3" fmla="*/ 1075944 h 1409700"/>
              <a:gd name="connsiteX4" fmla="*/ 4407408 w 9144000"/>
              <a:gd name="connsiteY4" fmla="*/ 1011936 h 1409700"/>
              <a:gd name="connsiteX5" fmla="*/ 9144 w 9144000"/>
              <a:gd name="connsiteY5" fmla="*/ 1377696 h 1409700"/>
              <a:gd name="connsiteX6" fmla="*/ 0 w 9144000"/>
              <a:gd name="connsiteY6" fmla="*/ 426720 h 1409700"/>
              <a:gd name="connsiteX0" fmla="*/ 381 w 9144381"/>
              <a:gd name="connsiteY0" fmla="*/ 426720 h 1409700"/>
              <a:gd name="connsiteX1" fmla="*/ 4544949 w 9144381"/>
              <a:gd name="connsiteY1" fmla="*/ 234696 h 1409700"/>
              <a:gd name="connsiteX2" fmla="*/ 9144381 w 9144381"/>
              <a:gd name="connsiteY2" fmla="*/ 33528 h 1409700"/>
              <a:gd name="connsiteX3" fmla="*/ 9144381 w 9144381"/>
              <a:gd name="connsiteY3" fmla="*/ 1075944 h 1409700"/>
              <a:gd name="connsiteX4" fmla="*/ 4407789 w 9144381"/>
              <a:gd name="connsiteY4" fmla="*/ 1011936 h 1409700"/>
              <a:gd name="connsiteX5" fmla="*/ 0 w 9144381"/>
              <a:gd name="connsiteY5" fmla="*/ 1384071 h 1409700"/>
              <a:gd name="connsiteX6" fmla="*/ 381 w 9144381"/>
              <a:gd name="connsiteY6" fmla="*/ 42672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381" h="1409700">
                <a:moveTo>
                  <a:pt x="381" y="426720"/>
                </a:moveTo>
                <a:cubicBezTo>
                  <a:pt x="1664589" y="0"/>
                  <a:pt x="3036189" y="134112"/>
                  <a:pt x="4544949" y="234696"/>
                </a:cubicBezTo>
                <a:cubicBezTo>
                  <a:pt x="6053709" y="335280"/>
                  <a:pt x="8239125" y="509016"/>
                  <a:pt x="9144381" y="33528"/>
                </a:cubicBezTo>
                <a:lnTo>
                  <a:pt x="9144381" y="1075944"/>
                </a:lnTo>
                <a:cubicBezTo>
                  <a:pt x="8004429" y="1409700"/>
                  <a:pt x="5931852" y="960582"/>
                  <a:pt x="4407789" y="1011936"/>
                </a:cubicBezTo>
                <a:cubicBezTo>
                  <a:pt x="2883726" y="1063290"/>
                  <a:pt x="1237488" y="1109751"/>
                  <a:pt x="0" y="1384071"/>
                </a:cubicBezTo>
                <a:lnTo>
                  <a:pt x="381" y="42672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311896" y="100584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562088" y="173736"/>
            <a:ext cx="365760" cy="36576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932688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8860-BAEB-49DA-AA5C-F93CD68B9F5F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24328"/>
            <a:ext cx="4040188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24328"/>
            <a:ext cx="4041775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2D9E9-EAC4-4DA5-987F-08A344606D0C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Oval 9"/>
          <p:cNvSpPr/>
          <p:nvPr/>
        </p:nvSpPr>
        <p:spPr bwMode="gray">
          <a:xfrm>
            <a:off x="8229600" y="1005840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699248" y="96926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87452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black">
          <a:xfrm>
            <a:off x="4645025" y="187452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62D7-A87F-43C3-B691-0A3383946204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Freeform 5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4632" y="813816"/>
            <a:ext cx="8229600" cy="1143000"/>
          </a:xfr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DFEC6-0C8A-451B-A9B8-8F7DCB0A95C6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5" name="Group 4"/>
          <p:cNvGrpSpPr/>
          <p:nvPr/>
        </p:nvGrpSpPr>
        <p:grpSpPr bwMode="invGray">
          <a:xfrm>
            <a:off x="-52" y="-1972"/>
            <a:ext cx="9150672" cy="1283795"/>
            <a:chOff x="-52" y="-1972"/>
            <a:chExt cx="9150672" cy="1283795"/>
          </a:xfrm>
        </p:grpSpPr>
        <p:sp>
          <p:nvSpPr>
            <p:cNvPr id="6" name="Freeform 5"/>
            <p:cNvSpPr/>
            <p:nvPr userDrawn="1"/>
          </p:nvSpPr>
          <p:spPr bwMode="invGray">
            <a:xfrm>
              <a:off x="0" y="1"/>
              <a:ext cx="9150620" cy="128182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0620" h="1470041">
                  <a:moveTo>
                    <a:pt x="52" y="1284"/>
                  </a:moveTo>
                  <a:cubicBezTo>
                    <a:pt x="35" y="491948"/>
                    <a:pt x="17" y="761872"/>
                    <a:pt x="0" y="1252536"/>
                  </a:cubicBezTo>
                  <a:cubicBezTo>
                    <a:pt x="304800" y="1097088"/>
                    <a:pt x="1803165" y="328826"/>
                    <a:pt x="3622738" y="425264"/>
                  </a:cubicBezTo>
                  <a:cubicBezTo>
                    <a:pt x="5442311" y="521702"/>
                    <a:pt x="6970396" y="1470041"/>
                    <a:pt x="9144052" y="877824"/>
                  </a:cubicBezTo>
                  <a:cubicBezTo>
                    <a:pt x="9146241" y="585216"/>
                    <a:pt x="9148431" y="292608"/>
                    <a:pt x="9150620" y="0"/>
                  </a:cubicBezTo>
                  <a:lnTo>
                    <a:pt x="5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 userDrawn="1"/>
          </p:nvSpPr>
          <p:spPr bwMode="invGray">
            <a:xfrm>
              <a:off x="-52" y="-1972"/>
              <a:ext cx="9144052" cy="109417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52" h="1282732">
                  <a:moveTo>
                    <a:pt x="2371" y="1971"/>
                  </a:moveTo>
                  <a:cubicBezTo>
                    <a:pt x="1581" y="305263"/>
                    <a:pt x="790" y="446133"/>
                    <a:pt x="0" y="749425"/>
                  </a:cubicBezTo>
                  <a:cubicBezTo>
                    <a:pt x="414528" y="587881"/>
                    <a:pt x="1394642" y="355830"/>
                    <a:pt x="3114923" y="315034"/>
                  </a:cubicBezTo>
                  <a:cubicBezTo>
                    <a:pt x="4835204" y="274238"/>
                    <a:pt x="7500499" y="1282732"/>
                    <a:pt x="9144052" y="537135"/>
                  </a:cubicBezTo>
                  <a:cubicBezTo>
                    <a:pt x="9143751" y="358090"/>
                    <a:pt x="9143451" y="179045"/>
                    <a:pt x="9143150" y="0"/>
                  </a:cubicBezTo>
                  <a:lnTo>
                    <a:pt x="2371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905255" y="273050"/>
            <a:ext cx="7781544" cy="950976"/>
          </a:xfr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304" y="1371600"/>
            <a:ext cx="5111750" cy="475488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12" y="1362456"/>
            <a:ext cx="2569464" cy="47640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E5AABBEE-D6B1-4181-8DAA-950DCF355224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5257800" y="987552"/>
            <a:ext cx="3730752" cy="79552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530352" y="1216152"/>
            <a:ext cx="4645152" cy="46451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6088" y="1901952"/>
            <a:ext cx="3712464" cy="1755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8C7DD7DA-969A-4C3A-830C-2F6A76D6DE3D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 bwMode="gray">
          <a:xfrm>
            <a:off x="6858000" y="3886200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5788152" y="457200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1216152" y="384048"/>
            <a:ext cx="731520" cy="73152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0" y="0"/>
            <a:ext cx="9153196" cy="1862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862136">
                <a:moveTo>
                  <a:pt x="52" y="1284"/>
                </a:moveTo>
                <a:cubicBezTo>
                  <a:pt x="35" y="491948"/>
                  <a:pt x="17" y="1371472"/>
                  <a:pt x="0" y="1862136"/>
                </a:cubicBezTo>
                <a:cubicBezTo>
                  <a:pt x="304800" y="1706688"/>
                  <a:pt x="1952287" y="1117060"/>
                  <a:pt x="2999284" y="1051560"/>
                </a:cubicBezTo>
                <a:cubicBezTo>
                  <a:pt x="4046281" y="986060"/>
                  <a:pt x="5541316" y="1353820"/>
                  <a:pt x="6281980" y="1469136"/>
                </a:cubicBezTo>
                <a:cubicBezTo>
                  <a:pt x="7022644" y="1584452"/>
                  <a:pt x="8247940" y="1834896"/>
                  <a:pt x="9144052" y="1487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52" y="0"/>
            <a:ext cx="9153196" cy="1481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481136">
                <a:moveTo>
                  <a:pt x="52" y="1284"/>
                </a:moveTo>
                <a:cubicBezTo>
                  <a:pt x="35" y="491948"/>
                  <a:pt x="17" y="990472"/>
                  <a:pt x="0" y="1481136"/>
                </a:cubicBezTo>
                <a:cubicBezTo>
                  <a:pt x="414528" y="1319592"/>
                  <a:pt x="1857799" y="987520"/>
                  <a:pt x="2980996" y="960120"/>
                </a:cubicBezTo>
                <a:cubicBezTo>
                  <a:pt x="4104193" y="932720"/>
                  <a:pt x="6019852" y="1271016"/>
                  <a:pt x="6739180" y="1316736"/>
                </a:cubicBezTo>
                <a:cubicBezTo>
                  <a:pt x="7458508" y="1362456"/>
                  <a:pt x="8247940" y="1453896"/>
                  <a:pt x="9144052" y="1106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9B2B9-372E-4BDB-ADB0-8817DA0D3334}" type="datetime1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7960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A6B4-C187-4F18-9BDA-C703AF29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en-US" sz="3600" b="1" kern="1200" smtClean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/>
        </a:buClr>
        <a:buSzPct val="85000"/>
        <a:buFont typeface="Wingdings" pitchFamily="2" charset="2"/>
        <a:buChar char="¢"/>
        <a:defRPr lang="en-US" sz="32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85000"/>
        <a:buFont typeface="Wingdings" pitchFamily="2" charset="2"/>
        <a:buChar char="¤"/>
        <a:defRPr lang="en-US" sz="28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SzPct val="85000"/>
        <a:buFont typeface="Wingdings" pitchFamily="2" charset="2"/>
        <a:buChar char="¤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chart" Target="../charts/chart6.xml"/><Relationship Id="rId7" Type="http://schemas.openxmlformats.org/officeDocument/2006/relationships/image" Target="../media/image24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8.jpeg"/><Relationship Id="rId9" Type="http://schemas.microsoft.com/office/2007/relationships/diagramDrawing" Target="../diagrams/drawing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29.jpe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chart" Target="../charts/chart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image" Target="../media/image35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50.jpe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51.jpeg"/><Relationship Id="rId9" Type="http://schemas.microsoft.com/office/2007/relationships/diagramDrawing" Target="../diagrams/drawing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2000"/>
            <a:duotone>
              <a:schemeClr val="bg1">
                <a:tint val="96000"/>
                <a:satMod val="130000"/>
                <a:lumMod val="50000"/>
              </a:schemeClr>
              <a:schemeClr val="bg1">
                <a:tint val="96000"/>
                <a:satMod val="114000"/>
                <a:lumMod val="114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844824"/>
            <a:ext cx="8572560" cy="2800767"/>
          </a:xfrm>
          <a:prstGeom prst="rect">
            <a:avLst/>
          </a:prstGeom>
          <a:solidFill>
            <a:schemeClr val="accent1">
              <a:lumMod val="20000"/>
              <a:lumOff val="80000"/>
              <a:alpha val="31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Основные итоги деятельности муниципальной системы образования в 2013-2014 учебном году, перспективы ее развития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41456" y="5877272"/>
            <a:ext cx="449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Начальник отдела образования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Латышева Г.Г.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214282" y="214290"/>
            <a:ext cx="86061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Реализация программы «Доступная среда» </a:t>
            </a:r>
          </a:p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в общеобразовательных учреждениях </a:t>
            </a:r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2012-2014 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гг.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8647" y="908720"/>
            <a:ext cx="8929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49263" algn="l"/>
            <a:r>
              <a:rPr lang="ru-RU" sz="2400" b="1" i="1" dirty="0" smtClean="0">
                <a:latin typeface="Calibri" pitchFamily="34" charset="0"/>
                <a:cs typeface="Calibri" pitchFamily="34" charset="0"/>
              </a:rPr>
              <a:t>Виды </a:t>
            </a:r>
            <a:r>
              <a:rPr lang="ru-RU" sz="2400" b="1" i="1" dirty="0">
                <a:latin typeface="Calibri" pitchFamily="34" charset="0"/>
                <a:cs typeface="Calibri" pitchFamily="34" charset="0"/>
              </a:rPr>
              <a:t>работ</a:t>
            </a:r>
            <a:r>
              <a:rPr lang="ru-RU" sz="2400" b="1" i="1" dirty="0" smtClean="0">
                <a:latin typeface="Calibri" pitchFamily="34" charset="0"/>
                <a:cs typeface="Calibri" pitchFamily="34" charset="0"/>
              </a:rPr>
              <a:t>: </a:t>
            </a:r>
            <a:endParaRPr lang="en-US" sz="2400" b="1" i="1" dirty="0" smtClean="0">
              <a:latin typeface="Calibri" pitchFamily="34" charset="0"/>
              <a:cs typeface="Calibri" pitchFamily="34" charset="0"/>
            </a:endParaRPr>
          </a:p>
          <a:p>
            <a:pPr marL="895350" indent="-446088" algn="l">
              <a:buFont typeface="Arial" pitchFamily="34" charset="0"/>
              <a:buChar char="•"/>
            </a:pPr>
            <a:r>
              <a:rPr lang="ru-RU" sz="2400" b="1" i="1" dirty="0" smtClean="0">
                <a:latin typeface="Calibri" pitchFamily="34" charset="0"/>
                <a:cs typeface="Calibri" pitchFamily="34" charset="0"/>
              </a:rPr>
              <a:t>входная группа </a:t>
            </a:r>
          </a:p>
          <a:p>
            <a:pPr marL="895350" indent="-446088" algn="l">
              <a:buFont typeface="Arial" pitchFamily="34" charset="0"/>
              <a:buChar char="•"/>
            </a:pPr>
            <a:r>
              <a:rPr lang="ru-RU" sz="2400" b="1" i="1" dirty="0" smtClean="0">
                <a:latin typeface="Calibri" pitchFamily="34" charset="0"/>
                <a:cs typeface="Calibri" pitchFamily="34" charset="0"/>
              </a:rPr>
              <a:t>адаптация </a:t>
            </a:r>
            <a:r>
              <a:rPr lang="ru-RU" sz="2400" b="1" i="1" dirty="0">
                <a:latin typeface="Calibri" pitchFamily="34" charset="0"/>
                <a:cs typeface="Calibri" pitchFamily="34" charset="0"/>
              </a:rPr>
              <a:t>санузла для инвалидов-колясочников </a:t>
            </a:r>
          </a:p>
        </p:txBody>
      </p:sp>
      <p:pic>
        <p:nvPicPr>
          <p:cNvPr id="10" name="Picture 6" descr="IMG_119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071584"/>
            <a:ext cx="2663825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IMG_11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09049"/>
            <a:ext cx="26638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20140818_101224_resiz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72" y="3968771"/>
            <a:ext cx="2704267" cy="166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7951" y="5713744"/>
            <a:ext cx="8786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Calibri" pitchFamily="34" charset="0"/>
                <a:cs typeface="Calibri" pitchFamily="34" charset="0"/>
              </a:rPr>
              <a:t>2012-2013 </a:t>
            </a:r>
            <a:r>
              <a:rPr lang="ru-RU" b="1" i="1" dirty="0" smtClean="0">
                <a:latin typeface="Calibri" pitchFamily="34" charset="0"/>
                <a:cs typeface="Calibri" pitchFamily="34" charset="0"/>
              </a:rPr>
              <a:t>г.г. – СОШ №177 (1,9 млн. руб.),  СОШ №62 </a:t>
            </a:r>
            <a:r>
              <a:rPr lang="ru-RU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(1 271 300 руб.)</a:t>
            </a:r>
          </a:p>
          <a:p>
            <a:r>
              <a:rPr lang="ru-RU" b="1" i="1" dirty="0" smtClean="0">
                <a:latin typeface="Calibri" pitchFamily="34" charset="0"/>
                <a:cs typeface="Calibri" pitchFamily="34" charset="0"/>
              </a:rPr>
              <a:t>2013-2014 г.г. – СОШ № 33, 112,143,146, 177  </a:t>
            </a:r>
            <a:r>
              <a:rPr lang="ru-RU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(16  200  000 руб.) </a:t>
            </a:r>
            <a:endParaRPr lang="en-US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b="1" i="1" dirty="0" smtClean="0">
                <a:latin typeface="Calibri" pitchFamily="34" charset="0"/>
                <a:cs typeface="Calibri" pitchFamily="34" charset="0"/>
              </a:rPr>
              <a:t>2014-2015 </a:t>
            </a:r>
            <a:r>
              <a:rPr lang="ru-RU" b="1" i="1" dirty="0" err="1" smtClean="0">
                <a:latin typeface="Calibri" pitchFamily="34" charset="0"/>
                <a:cs typeface="Calibri" pitchFamily="34" charset="0"/>
              </a:rPr>
              <a:t>г.г</a:t>
            </a:r>
            <a:r>
              <a:rPr lang="ru-RU" b="1" i="1" dirty="0" smtClean="0">
                <a:latin typeface="Calibri" pitchFamily="34" charset="0"/>
                <a:cs typeface="Calibri" pitchFamily="34" charset="0"/>
              </a:rPr>
              <a:t>. – СОШ №165</a:t>
            </a:r>
          </a:p>
          <a:p>
            <a:endParaRPr lang="ru-RU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56325" y="4365104"/>
            <a:ext cx="2088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Фото ДОУ 12 – </a:t>
            </a:r>
            <a:r>
              <a:rPr lang="ru-RU" b="1" dirty="0" err="1" smtClean="0">
                <a:solidFill>
                  <a:srgbClr val="FF0000"/>
                </a:solidFill>
              </a:rPr>
              <a:t>лекотека</a:t>
            </a:r>
            <a:r>
              <a:rPr lang="ru-RU" b="1" dirty="0" smtClean="0">
                <a:solidFill>
                  <a:srgbClr val="FF0000"/>
                </a:solidFill>
              </a:rPr>
              <a:t>!!!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193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9660"/>
            <a:ext cx="8352928" cy="500042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Дошкольное образование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703819"/>
            <a:ext cx="6072230" cy="500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Очередность в детские сады 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503151528"/>
              </p:ext>
            </p:extLst>
          </p:nvPr>
        </p:nvGraphicFramePr>
        <p:xfrm>
          <a:off x="0" y="1158741"/>
          <a:ext cx="4755872" cy="2971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56222774"/>
              </p:ext>
            </p:extLst>
          </p:nvPr>
        </p:nvGraphicFramePr>
        <p:xfrm>
          <a:off x="4395832" y="1158740"/>
          <a:ext cx="4464495" cy="3062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755576" y="4297110"/>
            <a:ext cx="6984776" cy="500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Направлены в детские сады в 2014 году </a:t>
            </a:r>
            <a:endParaRPr lang="ru-RU" sz="2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404462"/>
              </p:ext>
            </p:extLst>
          </p:nvPr>
        </p:nvGraphicFramePr>
        <p:xfrm>
          <a:off x="251520" y="5024080"/>
          <a:ext cx="864096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Авиастроительный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Ново-Савиновский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0021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Всего: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1 782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4 116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5545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От 1,5 до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3 лет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998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2 445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3868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От 3 до 7 лет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784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1 671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70" y="188640"/>
            <a:ext cx="1848205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0186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74" name="Line 474"/>
          <p:cNvSpPr>
            <a:spLocks noChangeShapeType="1"/>
          </p:cNvSpPr>
          <p:nvPr/>
        </p:nvSpPr>
        <p:spPr bwMode="auto">
          <a:xfrm>
            <a:off x="2232025" y="1787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675" name="Line 475"/>
          <p:cNvSpPr>
            <a:spLocks noChangeShapeType="1"/>
          </p:cNvSpPr>
          <p:nvPr/>
        </p:nvSpPr>
        <p:spPr bwMode="auto">
          <a:xfrm>
            <a:off x="2232025" y="20621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108" name="Rectangle 908"/>
          <p:cNvSpPr>
            <a:spLocks noChangeArrowheads="1"/>
          </p:cNvSpPr>
          <p:nvPr/>
        </p:nvSpPr>
        <p:spPr bwMode="auto">
          <a:xfrm>
            <a:off x="214282" y="68431"/>
            <a:ext cx="87154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Республиканская 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программа «Дорожная карта» </a:t>
            </a:r>
          </a:p>
          <a:p>
            <a:pPr algn="ctr"/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по модернизации региональной системы дошкольного образования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576343"/>
              </p:ext>
            </p:extLst>
          </p:nvPr>
        </p:nvGraphicFramePr>
        <p:xfrm>
          <a:off x="214282" y="1141512"/>
          <a:ext cx="8715438" cy="35116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269486"/>
                <a:gridCol w="792088"/>
                <a:gridCol w="936104"/>
                <a:gridCol w="720080"/>
                <a:gridCol w="792088"/>
                <a:gridCol w="792088"/>
                <a:gridCol w="864096"/>
                <a:gridCol w="720080"/>
                <a:gridCol w="829328"/>
              </a:tblGrid>
              <a:tr h="360040">
                <a:tc rowSpan="3">
                  <a:txBody>
                    <a:bodyPr/>
                    <a:lstStyle/>
                    <a:p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Кол-во учреждений и групп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Кол-во мест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А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виастроительный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Ново-Савиновский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Авиастроительный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Ново-Савиновский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480053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2013-2014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2014-2015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2013-2014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2014-2015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2013-2014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2014-2015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2013-2014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2014-2015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47584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Детские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сады-новостройки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520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680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89736"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Дополнительные группы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Семейные детские сады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Частно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-государственное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партнерство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4593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ИТОГО: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546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329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926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263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811665"/>
            <a:ext cx="2736304" cy="1819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30" y="1084037"/>
            <a:ext cx="2141083" cy="1418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3" y="4747084"/>
            <a:ext cx="2684823" cy="1778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0" r="13489"/>
          <a:stretch/>
        </p:blipFill>
        <p:spPr>
          <a:xfrm>
            <a:off x="3150942" y="4717063"/>
            <a:ext cx="2842115" cy="200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6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7421440.jpg"/>
          <p:cNvPicPr>
            <a:picLocks noChangeAspect="1"/>
          </p:cNvPicPr>
          <p:nvPr/>
        </p:nvPicPr>
        <p:blipFill>
          <a:blip r:embed="rId3" cstate="print">
            <a:lum bright="22000" contrast="-33000"/>
          </a:blip>
          <a:srcRect l="5411" b="2164"/>
          <a:stretch>
            <a:fillRect/>
          </a:stretch>
        </p:blipFill>
        <p:spPr>
          <a:xfrm>
            <a:off x="20045" y="1702901"/>
            <a:ext cx="4984003" cy="5155099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143504" y="255131"/>
            <a:ext cx="35718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Городской рейтинг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927187"/>
              </p:ext>
            </p:extLst>
          </p:nvPr>
        </p:nvGraphicFramePr>
        <p:xfrm>
          <a:off x="312048" y="1729973"/>
          <a:ext cx="3786214" cy="453991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93107"/>
                <a:gridCol w="1893107"/>
              </a:tblGrid>
              <a:tr h="5775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ДОО</a:t>
                      </a:r>
                      <a:endParaRPr lang="ru-RU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Место в рейтинге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0156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Авиастроительный район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№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72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308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№152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№392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0156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Ново-Савиновский район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№397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№151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№393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№405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№145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292620"/>
              </p:ext>
            </p:extLst>
          </p:nvPr>
        </p:nvGraphicFramePr>
        <p:xfrm>
          <a:off x="4572000" y="764704"/>
          <a:ext cx="4143372" cy="35442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52328"/>
                <a:gridCol w="1191044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ДОО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Место в рейтинге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6765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№397 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20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№151 Ново-Савиновского р-на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№300 Авиастроительного района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6670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№393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190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№405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№145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3814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 70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3814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№248 Ново-Савиновского р-на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3814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№72 Авиастроительного района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214282" y="142852"/>
            <a:ext cx="48577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Рейтинг  ДОУ по итогам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2013-2014 года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40610" y="1195069"/>
            <a:ext cx="385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Районный рейтинг </a:t>
            </a: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286248" y="4725144"/>
            <a:ext cx="4714908" cy="1889977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Нормативно-правовая основа  функционирования Д</a:t>
            </a:r>
            <a:r>
              <a:rPr lang="ru-RU" sz="1600" b="1" dirty="0" err="1" smtClean="0">
                <a:latin typeface="Calibri" pitchFamily="34" charset="0"/>
                <a:cs typeface="Calibri" pitchFamily="34" charset="0"/>
              </a:rPr>
              <a:t>ОО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Кадровое обеспечение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Эффективность развития </a:t>
            </a:r>
            <a:r>
              <a:rPr lang="ru-RU" sz="1600" b="1" dirty="0" err="1" smtClean="0">
                <a:latin typeface="Calibri" pitchFamily="34" charset="0"/>
                <a:cs typeface="Calibri" pitchFamily="34" charset="0"/>
              </a:rPr>
              <a:t>ДОО</a:t>
            </a:r>
            <a:endParaRPr lang="ru-RU" sz="1600" b="1" dirty="0" smtClean="0"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Создание условий в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ДОО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Уровень управления </a:t>
            </a:r>
            <a:r>
              <a:rPr lang="ru-RU" sz="1600" b="1" dirty="0" err="1" smtClean="0">
                <a:latin typeface="Calibri" pitchFamily="34" charset="0"/>
                <a:cs typeface="Calibri" pitchFamily="34" charset="0"/>
              </a:rPr>
              <a:t>ДОО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286248" y="4437112"/>
            <a:ext cx="4429124" cy="3214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Критерии оценки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деятельности </a:t>
            </a:r>
            <a:r>
              <a:rPr lang="ru-RU" b="1" u="sng" dirty="0" err="1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ДО</a:t>
            </a:r>
            <a:r>
              <a:rPr lang="ru-RU" b="1" u="sng" dirty="0" err="1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</a:t>
            </a:r>
            <a:endParaRPr lang="ru-RU" b="1" u="sng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0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837386" cy="7143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Медицинские  кабинеты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93572"/>
              </p:ext>
            </p:extLst>
          </p:nvPr>
        </p:nvGraphicFramePr>
        <p:xfrm>
          <a:off x="142844" y="1196752"/>
          <a:ext cx="9001156" cy="56597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00364"/>
                <a:gridCol w="2714644"/>
                <a:gridCol w="3286148"/>
              </a:tblGrid>
              <a:tr h="154816">
                <a:tc>
                  <a:txBody>
                    <a:bodyPr/>
                    <a:lstStyle/>
                    <a:p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Медицинские кабинеты ОУ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Медицинские кабинеты  ДОУ 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Имеют</a:t>
                      </a:r>
                      <a:r>
                        <a:rPr lang="ru-RU" sz="1600" baseline="0" dirty="0" smtClean="0">
                          <a:latin typeface="Calibri" pitchFamily="34" charset="0"/>
                          <a:cs typeface="Calibri" pitchFamily="34" charset="0"/>
                        </a:rPr>
                        <a:t> лицензию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СОШ №9, 146,</a:t>
                      </a:r>
                      <a:r>
                        <a:rPr lang="en-US" sz="1400" kern="12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177, Л-И №7,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г. №7, п/г №360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14, 16, 19, 28, 44, 57, 61, 70, 99, 110, 129, 145, 151, 248, 306, 310, 360, 371, 388, 393, 397, 401, 414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84393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Переданы в безвозмездное пользование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 </a:t>
                      </a:r>
                      <a:endParaRPr lang="ru-RU" sz="1800" b="1" kern="12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СОШ №112, 117, 25, 38, 43, 49, 71, 85, 89, 91, 143, г. №155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Приведены в соответствие с лицензионными требованиями и согласованы с Управлением здравоохранения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 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СОШ 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№134, 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ООШ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en-US" sz="1400" baseline="0" dirty="0" smtClean="0">
                          <a:latin typeface="Calibri" pitchFamily="34" charset="0"/>
                          <a:cs typeface="Calibri" pitchFamily="34" charset="0"/>
                        </a:rPr>
                        <a:t>168, 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г. №5, 10, л. №145</a:t>
                      </a:r>
                      <a:endParaRPr lang="ru-RU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14, 36,</a:t>
                      </a:r>
                      <a:r>
                        <a:rPr lang="ru-RU" sz="14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115, 141, 299, </a:t>
                      </a: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86, 93, 122, 152, 165, 192, 203, 250, 254, 275, 292, 297, 302, 315, 337, 338, 346, 370, 380, 384, 391, 411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3054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ПРОБЛЕМЫ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Требуется капитальный ремонт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375, 400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Площадь медицинского кабинета не соответствует  нормам СанПиН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  <a:p>
                      <a:pPr algn="ctr"/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СОШ №54, 119, 147, </a:t>
                      </a:r>
                    </a:p>
                    <a:p>
                      <a:pPr algn="ctr"/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л.№ 26, г.14, 36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algn="ctr"/>
                      <a:endParaRPr lang="ru-RU" sz="1400" b="0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172, 308, 407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9470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Итоги республиканского </a:t>
            </a:r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смотра-конкурса 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на лучший медицинский кабинет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556792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Всего участников -  39: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32 участника   Республики Татарстан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7 участников  г.Казани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44522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Гимназия №7</a:t>
            </a:r>
          </a:p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II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место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587727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СОШ №33</a:t>
            </a:r>
          </a:p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III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место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40592"/>
            <a:ext cx="3065816" cy="20412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998931"/>
            <a:ext cx="2311366" cy="15389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8" t="17492" r="17441"/>
          <a:stretch/>
        </p:blipFill>
        <p:spPr>
          <a:xfrm>
            <a:off x="3707904" y="3068960"/>
            <a:ext cx="2509288" cy="20412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16" y="3383240"/>
            <a:ext cx="1546488" cy="20619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40592"/>
            <a:ext cx="2177296" cy="163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866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849115"/>
              </p:ext>
            </p:extLst>
          </p:nvPr>
        </p:nvGraphicFramePr>
        <p:xfrm>
          <a:off x="4283968" y="868376"/>
          <a:ext cx="4701208" cy="288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Охват питанием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72883075"/>
              </p:ext>
            </p:extLst>
          </p:nvPr>
        </p:nvGraphicFramePr>
        <p:xfrm>
          <a:off x="3275856" y="4005064"/>
          <a:ext cx="5400600" cy="247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 descr="IMG_18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754" y="493395"/>
            <a:ext cx="2830964" cy="1887310"/>
          </a:xfrm>
          <a:prstGeom prst="flowChartMultidocumen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96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6951" y="1251858"/>
            <a:ext cx="2264771" cy="1509847"/>
          </a:xfrm>
          <a:prstGeom prst="flowChartMultidocumen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36" y="2924944"/>
            <a:ext cx="2171734" cy="1628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" y="2764062"/>
            <a:ext cx="2232248" cy="16741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54" y="4653136"/>
            <a:ext cx="3037344" cy="202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371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786182" y="3643314"/>
            <a:ext cx="171451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ФГОС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7158" y="4572008"/>
            <a:ext cx="3286148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Создание базовых площадок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7158" y="3000372"/>
            <a:ext cx="3286148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Разработка «дорожных карт»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72132" y="4572008"/>
            <a:ext cx="3214710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Совершенствование финансовых, материально-технических условий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72132" y="3000372"/>
            <a:ext cx="328614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Обучение руководящих и педагогических кадров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2" cstate="print"/>
          <a:srcRect l="21819" r="10303"/>
          <a:stretch>
            <a:fillRect/>
          </a:stretch>
        </p:blipFill>
        <p:spPr bwMode="auto">
          <a:xfrm>
            <a:off x="5132434" y="260349"/>
            <a:ext cx="3733754" cy="150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развтие эмоций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57166"/>
            <a:ext cx="3571900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637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5"/>
          <p:cNvPicPr>
            <a:picLocks noChangeAspect="1" noChangeArrowheads="1"/>
          </p:cNvPicPr>
          <p:nvPr/>
        </p:nvPicPr>
        <p:blipFill>
          <a:blip r:embed="rId3" cstate="print"/>
          <a:srcRect l="21819" r="10303"/>
          <a:stretch>
            <a:fillRect/>
          </a:stretch>
        </p:blipFill>
        <p:spPr bwMode="auto">
          <a:xfrm>
            <a:off x="6084168" y="260349"/>
            <a:ext cx="2782020" cy="11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 txBox="1">
            <a:spLocks noGrp="1"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7CFF5F-989E-4F7F-A608-187D520EA9A9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31123" name="Picture 51" descr="http://www.integration21.ru/images/news/2012/08/ou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2850680" cy="2142083"/>
          </a:xfrm>
          <a:prstGeom prst="flowChartMultidocumen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188058992"/>
              </p:ext>
            </p:extLst>
          </p:nvPr>
        </p:nvGraphicFramePr>
        <p:xfrm>
          <a:off x="1259632" y="1772817"/>
          <a:ext cx="7789022" cy="458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0" y="2996952"/>
            <a:ext cx="1259632" cy="363247"/>
            <a:chOff x="1750" y="0"/>
            <a:chExt cx="3436407" cy="89048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flat" dir="t"/>
          </a:scene3d>
        </p:grpSpPr>
        <p:sp>
          <p:nvSpPr>
            <p:cNvPr id="17" name="Пятиугольник 16"/>
            <p:cNvSpPr/>
            <p:nvPr/>
          </p:nvSpPr>
          <p:spPr>
            <a:xfrm>
              <a:off x="1750" y="0"/>
              <a:ext cx="3436407" cy="890485"/>
            </a:xfrm>
            <a:prstGeom prst="homePlat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ятиугольник 4"/>
            <p:cNvSpPr/>
            <p:nvPr/>
          </p:nvSpPr>
          <p:spPr>
            <a:xfrm>
              <a:off x="1750" y="0"/>
              <a:ext cx="3213786" cy="89048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2012-2013</a:t>
              </a:r>
              <a:endParaRPr lang="ru-RU" sz="1400" b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0" y="4217881"/>
            <a:ext cx="1259632" cy="363247"/>
            <a:chOff x="1750" y="979534"/>
            <a:chExt cx="3436407" cy="89048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flat" dir="t"/>
          </a:scene3d>
        </p:grpSpPr>
        <p:sp>
          <p:nvSpPr>
            <p:cNvPr id="15" name="Пятиугольник 14"/>
            <p:cNvSpPr/>
            <p:nvPr/>
          </p:nvSpPr>
          <p:spPr>
            <a:xfrm>
              <a:off x="1750" y="979534"/>
              <a:ext cx="3436407" cy="890485"/>
            </a:xfrm>
            <a:prstGeom prst="homePlat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987791"/>
                <a:satOff val="11154"/>
                <a:lumOff val="5980"/>
                <a:alphaOff val="0"/>
              </a:schemeClr>
            </a:fillRef>
            <a:effectRef idx="2">
              <a:schemeClr val="accent4">
                <a:hueOff val="-987791"/>
                <a:satOff val="11154"/>
                <a:lumOff val="598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Пятиугольник 6"/>
            <p:cNvSpPr/>
            <p:nvPr/>
          </p:nvSpPr>
          <p:spPr>
            <a:xfrm>
              <a:off x="1750" y="979534"/>
              <a:ext cx="3213786" cy="89048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2013-2014</a:t>
              </a:r>
              <a:endParaRPr lang="ru-RU" sz="1400" b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5" y="5517232"/>
            <a:ext cx="1231267" cy="363247"/>
            <a:chOff x="1816" y="1959068"/>
            <a:chExt cx="3359022" cy="89048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flat" dir="t"/>
          </a:scene3d>
        </p:grpSpPr>
        <p:sp>
          <p:nvSpPr>
            <p:cNvPr id="13" name="Пятиугольник 12"/>
            <p:cNvSpPr/>
            <p:nvPr/>
          </p:nvSpPr>
          <p:spPr>
            <a:xfrm>
              <a:off x="1816" y="1959068"/>
              <a:ext cx="3359022" cy="890485"/>
            </a:xfrm>
            <a:prstGeom prst="homePlat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975582"/>
                <a:satOff val="22309"/>
                <a:lumOff val="11960"/>
                <a:alphaOff val="0"/>
              </a:schemeClr>
            </a:fillRef>
            <a:effectRef idx="2">
              <a:schemeClr val="accent4">
                <a:hueOff val="-1975582"/>
                <a:satOff val="22309"/>
                <a:lumOff val="1196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ятиугольник 8"/>
            <p:cNvSpPr/>
            <p:nvPr/>
          </p:nvSpPr>
          <p:spPr>
            <a:xfrm>
              <a:off x="1816" y="1959068"/>
              <a:ext cx="3136401" cy="89048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2014-2015</a:t>
              </a:r>
              <a:endParaRPr lang="ru-RU" sz="1400" b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330522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analitkons.jpg"/>
          <p:cNvPicPr>
            <a:picLocks noChangeAspect="1"/>
          </p:cNvPicPr>
          <p:nvPr/>
        </p:nvPicPr>
        <p:blipFill>
          <a:blip r:embed="rId3" cstate="print">
            <a:lum bright="80000"/>
          </a:blip>
          <a:stretch>
            <a:fillRect/>
          </a:stretch>
        </p:blipFill>
        <p:spPr>
          <a:xfrm>
            <a:off x="1662135" y="1009675"/>
            <a:ext cx="6124575" cy="599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66992884"/>
              </p:ext>
            </p:extLst>
          </p:nvPr>
        </p:nvGraphicFramePr>
        <p:xfrm>
          <a:off x="3643306" y="1214422"/>
          <a:ext cx="5500694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0229278"/>
              </p:ext>
            </p:extLst>
          </p:nvPr>
        </p:nvGraphicFramePr>
        <p:xfrm>
          <a:off x="285720" y="5072074"/>
          <a:ext cx="8643998" cy="1563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214546" y="4572008"/>
            <a:ext cx="3948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руководителей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142852"/>
            <a:ext cx="692948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Кадровый потенциал</a:t>
            </a:r>
            <a:endParaRPr lang="en-US" sz="2800" b="1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всего в отрасли образования –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7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638 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чел.</a:t>
            </a:r>
          </a:p>
          <a:p>
            <a:pPr algn="ctr"/>
            <a:endParaRPr lang="ru-RU" sz="2000" b="1" dirty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86498654"/>
              </p:ext>
            </p:extLst>
          </p:nvPr>
        </p:nvGraphicFramePr>
        <p:xfrm>
          <a:off x="179512" y="1009675"/>
          <a:ext cx="4032448" cy="342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213786071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1000108"/>
            <a:ext cx="8715436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продолжение поэтапной реализации Стратегии развития образования в Республике Татарстан на 2010-2015 годы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Килэчэк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»-«Будущее» и Комплекса мероприятий по модернизации общего образования Республики Татарстан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расширение возможностей участников образовательного процесса в выборе образовательных траекторий и программ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повышение уровня профессиональной компетентности педагогических кадров районов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дальнейшее внедрение целостной многоуровневой системы независимой оценки качества образования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работа по раннему выявлению, поддержке и сопровождению талантливой молодежи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реализация комплекса мер по развитию внеурочной деятельности школьников, направленной на формирование успешной, всесторонне развитой личности;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поэтапный переход на новые федеральные государственные образовательные стандарты и вариативные образовательные программы на всех ступенях общего образования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Char char="•"/>
              <a:tabLst>
                <a:tab pos="2682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обеспечение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здоровьесбережения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и безопасности жизнедеятельности в образовательных учреждениях районов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9731"/>
            <a:ext cx="8463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Приоритетные задачи муниципальной системы образования </a:t>
            </a:r>
            <a:r>
              <a:rPr lang="en-US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 2013-2014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109164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5550383"/>
              </p:ext>
            </p:extLst>
          </p:nvPr>
        </p:nvGraphicFramePr>
        <p:xfrm>
          <a:off x="251520" y="116632"/>
          <a:ext cx="4320480" cy="352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Кадровый 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потенциал</a:t>
            </a:r>
            <a:endParaRPr lang="ru-RU" sz="2800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57941197"/>
              </p:ext>
            </p:extLst>
          </p:nvPr>
        </p:nvGraphicFramePr>
        <p:xfrm>
          <a:off x="-7208" y="3113584"/>
          <a:ext cx="604867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51634897"/>
              </p:ext>
            </p:extLst>
          </p:nvPr>
        </p:nvGraphicFramePr>
        <p:xfrm>
          <a:off x="4499992" y="764704"/>
          <a:ext cx="42484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085804247"/>
              </p:ext>
            </p:extLst>
          </p:nvPr>
        </p:nvGraphicFramePr>
        <p:xfrm>
          <a:off x="5724128" y="3861048"/>
          <a:ext cx="316835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737007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8" descr="rubli1.gif.jpg"/>
          <p:cNvPicPr>
            <a:picLocks noChangeAspect="1"/>
          </p:cNvPicPr>
          <p:nvPr/>
        </p:nvPicPr>
        <p:blipFill>
          <a:blip r:embed="rId2" cstate="print">
            <a:lum bright="40000" contrast="-44000"/>
          </a:blip>
          <a:srcRect/>
          <a:stretch>
            <a:fillRect/>
          </a:stretch>
        </p:blipFill>
        <p:spPr bwMode="auto">
          <a:xfrm>
            <a:off x="3357563" y="3309938"/>
            <a:ext cx="5619750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63" y="142875"/>
            <a:ext cx="7000895" cy="1000125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Средняя </a:t>
            </a:r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заработная </a:t>
            </a:r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плата </a:t>
            </a:r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в учреждениях </a:t>
            </a:r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образования (в руб.)</a:t>
            </a:r>
            <a:b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6E7CAD"/>
              </a:clrFrom>
              <a:clrTo>
                <a:srgbClr val="6E7CAD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919476" y="142852"/>
            <a:ext cx="1066415" cy="78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58549574"/>
              </p:ext>
            </p:extLst>
          </p:nvPr>
        </p:nvGraphicFramePr>
        <p:xfrm>
          <a:off x="251520" y="1143000"/>
          <a:ext cx="8136904" cy="5526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13978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2537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err="1" smtClean="0">
                <a:latin typeface="Arial" pitchFamily="34" charset="0"/>
                <a:ea typeface="+mj-ea"/>
                <a:cs typeface="Arial" pitchFamily="34" charset="0"/>
              </a:rPr>
              <a:t>Грантовая</a:t>
            </a:r>
            <a:r>
              <a:rPr lang="ru-RU" sz="2000" b="1" i="1" dirty="0" smtClean="0">
                <a:latin typeface="Arial" pitchFamily="34" charset="0"/>
                <a:ea typeface="+mj-ea"/>
                <a:cs typeface="Arial" pitchFamily="34" charset="0"/>
              </a:rPr>
              <a:t> поддержка учителей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08428"/>
              </p:ext>
            </p:extLst>
          </p:nvPr>
        </p:nvGraphicFramePr>
        <p:xfrm>
          <a:off x="214282" y="626176"/>
          <a:ext cx="8786874" cy="62933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57520"/>
                <a:gridCol w="1428760"/>
                <a:gridCol w="1428760"/>
                <a:gridCol w="1500198"/>
                <a:gridCol w="1571636"/>
              </a:tblGrid>
              <a:tr h="370840">
                <a:tc rowSpan="2">
                  <a:txBody>
                    <a:bodyPr/>
                    <a:lstStyle/>
                    <a:p>
                      <a:endParaRPr lang="ru-RU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год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2014 год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Ав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Н-С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Ав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Н-С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765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«Наш лучший учитель»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latin typeface="Calibri" pitchFamily="34" charset="0"/>
                          <a:cs typeface="Calibri" pitchFamily="34" charset="0"/>
                        </a:rPr>
                        <a:t>6 740 руб. в месяц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74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116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192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</a:p>
                  </a:txBody>
                  <a:tcPr/>
                </a:tc>
              </a:tr>
              <a:tr h="1037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«Лучший директор школы»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latin typeface="Calibri" pitchFamily="34" charset="0"/>
                          <a:cs typeface="Calibri" pitchFamily="34" charset="0"/>
                        </a:rPr>
                        <a:t>50 тыс. рублей единовременно</a:t>
                      </a:r>
                      <a:endParaRPr lang="ru-RU" sz="1400" b="0" i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(СОШ№113)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Подали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заявки -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(г.№14, 36, СОШ №33, 119)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Подали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заявки -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(г. №7, СОШ №23, 146, Л-И №7)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«Наш новый учитель»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8 625 руб. в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2 920 598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36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3 987 425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«Наш новый учитель»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10 000 руб. в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286 440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1 380 120 руб.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(подали заявки)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177800" indent="-177800"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Приоритетный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национальный проект «Образование»</a:t>
                      </a:r>
                      <a:r>
                        <a:rPr lang="en-US" sz="14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(РФ)</a:t>
                      </a:r>
                    </a:p>
                    <a:p>
                      <a:pPr marL="177800" indent="-177800">
                        <a:buFont typeface="Arial" pitchFamily="34" charset="0"/>
                        <a:buNone/>
                      </a:pPr>
                      <a:r>
                        <a:rPr lang="ru-RU" sz="1400" b="0" i="1" baseline="0" dirty="0" smtClean="0">
                          <a:latin typeface="Calibri" pitchFamily="34" charset="0"/>
                          <a:cs typeface="Calibri" pitchFamily="34" charset="0"/>
                        </a:rPr>
                        <a:t>200 000 руб. единовременно</a:t>
                      </a:r>
                      <a:endParaRPr lang="ru-RU" sz="1400" b="0" i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(г.№36, СОШ №119)</a:t>
                      </a:r>
                    </a:p>
                    <a:p>
                      <a:pPr marL="0" algn="ctr" defTabSz="914400" rtl="0" eaLnBrk="1" latinLnBrk="0" hangingPunct="1"/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(СОШ №9, 143)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(СОШ №33, 119)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(СОШ №177)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7800" indent="-177800"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Приоритетный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национальный проект «Образование» (РТ)</a:t>
                      </a:r>
                    </a:p>
                    <a:p>
                      <a:pPr marL="177800" indent="-177800">
                        <a:buFont typeface="Arial" pitchFamily="34" charset="0"/>
                        <a:buNone/>
                      </a:pPr>
                      <a:r>
                        <a:rPr lang="ru-RU" sz="1400" b="0" i="1" baseline="0" dirty="0" smtClean="0">
                          <a:latin typeface="Calibri" pitchFamily="34" charset="0"/>
                          <a:cs typeface="Calibri" pitchFamily="34" charset="0"/>
                        </a:rPr>
                        <a:t>60 000, 100 000 руб. единовременно</a:t>
                      </a:r>
                      <a:endParaRPr lang="ru-RU" sz="1400" b="0" i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(СОШ №119)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(СОШ №9, 143, 177)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(г. №14, 37, СОШ №112, 119)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(г. №7, СОШ №9, 89, 177)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1400" b="0" i="1" dirty="0" smtClean="0">
                          <a:latin typeface="Calibri" pitchFamily="34" charset="0"/>
                          <a:cs typeface="Calibri" pitchFamily="34" charset="0"/>
                        </a:rPr>
                        <a:t>Республиканский конкурс грантов по поддержке педагогов дополнительного  образования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sz="1400" b="0" i="1" dirty="0" smtClean="0">
                          <a:latin typeface="Calibri" pitchFamily="34" charset="0"/>
                          <a:cs typeface="Calibri" pitchFamily="34" charset="0"/>
                        </a:rPr>
                        <a:t>50 000 руб. единовременно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Не проводился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(ЦВР, СОШ №33)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(«Простор», ЦДТ, СОШ №177, ЦВР «ЭКО»)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16777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539552" y="332656"/>
            <a:ext cx="81026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Результативность участия педагогов в </a:t>
            </a:r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грантах (кол-во)</a:t>
            </a:r>
          </a:p>
          <a:p>
            <a:pPr>
              <a:defRPr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2011-2014 </a:t>
            </a:r>
            <a:r>
              <a:rPr lang="ru-RU" sz="2000" b="1" i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г.г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. 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02869874"/>
              </p:ext>
            </p:extLst>
          </p:nvPr>
        </p:nvGraphicFramePr>
        <p:xfrm>
          <a:off x="251520" y="980728"/>
          <a:ext cx="398410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35004167"/>
              </p:ext>
            </p:extLst>
          </p:nvPr>
        </p:nvGraphicFramePr>
        <p:xfrm>
          <a:off x="4283968" y="824518"/>
          <a:ext cx="4608512" cy="5412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57657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251520" y="188640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dirty="0"/>
              <a:t>Итоги районного конкурса</a:t>
            </a:r>
          </a:p>
          <a:p>
            <a:pPr algn="ctr">
              <a:defRPr/>
            </a:pPr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Учитель года - 2014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51520" y="764706"/>
            <a:ext cx="8712968" cy="1371633"/>
            <a:chOff x="72012" y="2116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72012" y="2116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72012" y="2116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r>
                <a:rPr lang="ru-RU" sz="1200" b="1" dirty="0" smtClean="0"/>
                <a:t>Номинация </a:t>
              </a:r>
              <a:r>
                <a:rPr lang="ru-RU" sz="1200" b="1" dirty="0"/>
                <a:t>«Лучший учитель-предметник гуманитарного цикла</a:t>
              </a:r>
              <a:r>
                <a:rPr lang="ru-RU" sz="1200" b="1" dirty="0" smtClean="0"/>
                <a:t>»:</a:t>
              </a:r>
            </a:p>
            <a:p>
              <a:endParaRPr lang="ru-RU" sz="1200" dirty="0"/>
            </a:p>
            <a:p>
              <a:r>
                <a:rPr lang="en-US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 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место - </a:t>
              </a:r>
              <a:r>
                <a:rPr lang="ru-RU" sz="14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Депутатова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4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А.П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., учитель </a:t>
              </a:r>
              <a:r>
                <a:rPr lang="ru-RU" sz="14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МХК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СОШ №119</a:t>
              </a:r>
            </a:p>
            <a:p>
              <a:r>
                <a:rPr lang="en-US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II 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место -  Солдатова </a:t>
              </a:r>
              <a:r>
                <a:rPr lang="ru-RU" sz="14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Е.Н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.,  учитель начальных классов СОШ №89</a:t>
              </a:r>
            </a:p>
            <a:p>
              <a:r>
                <a:rPr lang="en-US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III 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место - Крутикова </a:t>
              </a:r>
              <a:r>
                <a:rPr lang="ru-RU" sz="14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С.И</a:t>
              </a:r>
              <a:r>
                <a:rPr lang="ru-RU" sz="14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.,  учитель обществознания СОШ №165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51520" y="2204864"/>
            <a:ext cx="8712968" cy="1296144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Прямоугольник 8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23528" y="2136339"/>
            <a:ext cx="80648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/>
          </a:p>
          <a:p>
            <a:r>
              <a:rPr lang="ru-RU" sz="1200" b="1" dirty="0" smtClean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Номинация </a:t>
            </a:r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«Лучший учитель-предметник естественно-научного цикла»:</a:t>
            </a: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 </a:t>
            </a:r>
            <a:r>
              <a:rPr lang="ru-RU" sz="1400" dirty="0" err="1" smtClean="0">
                <a:latin typeface="Calibri" pitchFamily="34" charset="0"/>
                <a:cs typeface="Calibri" pitchFamily="34" charset="0"/>
              </a:rPr>
              <a:t>Даулятшина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Л.С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 учитель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биологии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155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 </a:t>
            </a:r>
            <a:r>
              <a:rPr lang="ru-RU" sz="1400" dirty="0" err="1" smtClean="0">
                <a:latin typeface="Calibri" pitchFamily="34" charset="0"/>
                <a:cs typeface="Calibri" pitchFamily="34" charset="0"/>
              </a:rPr>
              <a:t>Барскова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Т.С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 учитель 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биологии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38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 Макарова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А.Р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 учитель 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начальных классов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112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75288" y="3573016"/>
            <a:ext cx="8712968" cy="1224136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Прямоугольник 12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95536" y="3630215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Номинация  «Лучший учитель татарского языка и литературы»:      </a:t>
            </a: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 </a:t>
            </a:r>
            <a:r>
              <a:rPr lang="ru-RU" sz="1400" dirty="0" err="1" smtClean="0">
                <a:latin typeface="Calibri" pitchFamily="34" charset="0"/>
                <a:cs typeface="Calibri" pitchFamily="34" charset="0"/>
              </a:rPr>
              <a:t>Сагадуллина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Г.Н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 учитель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татарского языка и литературы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177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 Мазитова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А.Л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учитель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татарского языка и литературы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23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место -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Мустафина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А.Г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., учитель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татарского языка и литературы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СОШ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165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51520" y="4941168"/>
            <a:ext cx="8712968" cy="1584176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Прямоугольник 17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95536" y="508518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1200" b="1" dirty="0" smtClean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Номинация </a:t>
            </a:r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«Лучший учитель математики»:</a:t>
            </a:r>
          </a:p>
          <a:p>
            <a:r>
              <a:rPr lang="en-US" sz="1400" dirty="0">
                <a:latin typeface="Calibri" pitchFamily="34" charset="0"/>
                <a:cs typeface="Calibri" pitchFamily="34" charset="0"/>
              </a:rPr>
              <a:t>I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место -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Аншукова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В.М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.,  учитель  математики СОШ №119</a:t>
            </a:r>
          </a:p>
          <a:p>
            <a:r>
              <a:rPr lang="en-US" sz="1400" dirty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место - Лисина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Г.А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.,  учитель начальных классов СОШ №33</a:t>
            </a:r>
          </a:p>
          <a:p>
            <a:r>
              <a:rPr lang="en-US" sz="1400" dirty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место - 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Бисеров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 err="1">
                <a:latin typeface="Calibri" pitchFamily="34" charset="0"/>
                <a:cs typeface="Calibri" pitchFamily="34" charset="0"/>
              </a:rPr>
              <a:t>Д.С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.,  учитель математики  Лицей-интернат №7</a:t>
            </a:r>
          </a:p>
        </p:txBody>
      </p:sp>
    </p:spTree>
    <p:extLst>
      <p:ext uri="{BB962C8B-B14F-4D97-AF65-F5344CB8AC3E}">
        <p14:creationId xmlns:p14="http://schemas.microsoft.com/office/powerpoint/2010/main" val="10544000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251520" y="188640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dirty="0"/>
              <a:t>Итоги районного конкурса</a:t>
            </a:r>
          </a:p>
          <a:p>
            <a:pPr algn="ctr">
              <a:defRPr/>
            </a:pPr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Учитель года - 2014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1520" y="2204864"/>
            <a:ext cx="8712968" cy="1296144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Прямоугольник 4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23528" y="2136339"/>
            <a:ext cx="806489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/>
          </a:p>
          <a:p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rPr>
              <a:t>Номинация «Лучший классный руководитель»:</a:t>
            </a:r>
          </a:p>
          <a:p>
            <a:r>
              <a:rPr lang="en-US" sz="1200" dirty="0" smtClean="0"/>
              <a:t>I </a:t>
            </a:r>
            <a:r>
              <a:rPr lang="ru-RU" sz="1200" dirty="0" smtClean="0"/>
              <a:t>место - Родионов </a:t>
            </a:r>
            <a:r>
              <a:rPr lang="ru-RU" sz="1200" dirty="0" err="1"/>
              <a:t>К.А</a:t>
            </a:r>
            <a:r>
              <a:rPr lang="ru-RU" sz="1200" dirty="0" smtClean="0"/>
              <a:t>.,  учитель  </a:t>
            </a:r>
            <a:r>
              <a:rPr lang="ru-RU" sz="1200" dirty="0"/>
              <a:t>начальных классов </a:t>
            </a:r>
            <a:r>
              <a:rPr lang="ru-RU" sz="1200" dirty="0" smtClean="0"/>
              <a:t>СОШ </a:t>
            </a:r>
            <a:r>
              <a:rPr lang="ru-RU" sz="1200" dirty="0"/>
              <a:t>№</a:t>
            </a:r>
            <a:r>
              <a:rPr lang="ru-RU" sz="1200" dirty="0" smtClean="0"/>
              <a:t>177</a:t>
            </a:r>
          </a:p>
          <a:p>
            <a:r>
              <a:rPr lang="en-US" sz="1200" dirty="0" smtClean="0"/>
              <a:t>II </a:t>
            </a:r>
            <a:r>
              <a:rPr lang="ru-RU" sz="1200" dirty="0" smtClean="0"/>
              <a:t>место -  </a:t>
            </a:r>
            <a:r>
              <a:rPr lang="ru-RU" sz="1200" dirty="0" err="1" smtClean="0"/>
              <a:t>Садреева</a:t>
            </a:r>
            <a:r>
              <a:rPr lang="ru-RU" sz="1200" dirty="0" smtClean="0"/>
              <a:t> </a:t>
            </a:r>
            <a:r>
              <a:rPr lang="ru-RU" sz="1200" dirty="0" err="1"/>
              <a:t>Л.И</a:t>
            </a:r>
            <a:r>
              <a:rPr lang="ru-RU" sz="1200" dirty="0" smtClean="0"/>
              <a:t>.,  учитель  </a:t>
            </a:r>
            <a:r>
              <a:rPr lang="ru-RU" sz="1200" dirty="0"/>
              <a:t>русского языка  </a:t>
            </a:r>
            <a:r>
              <a:rPr lang="ru-RU" sz="1200" dirty="0" smtClean="0"/>
              <a:t>СОШ </a:t>
            </a:r>
            <a:r>
              <a:rPr lang="ru-RU" sz="1200" dirty="0"/>
              <a:t>№</a:t>
            </a:r>
            <a:r>
              <a:rPr lang="ru-RU" sz="1200" dirty="0" smtClean="0"/>
              <a:t>23</a:t>
            </a:r>
            <a:endParaRPr lang="ru-RU" sz="1200" dirty="0"/>
          </a:p>
          <a:p>
            <a:r>
              <a:rPr lang="en-US" sz="1200" dirty="0" smtClean="0"/>
              <a:t>III </a:t>
            </a:r>
            <a:r>
              <a:rPr lang="ru-RU" sz="1200" dirty="0" smtClean="0"/>
              <a:t>место -  </a:t>
            </a:r>
            <a:r>
              <a:rPr lang="ru-RU" sz="1200" dirty="0" err="1" smtClean="0"/>
              <a:t>Аидова</a:t>
            </a:r>
            <a:r>
              <a:rPr lang="ru-RU" sz="1200" dirty="0" smtClean="0"/>
              <a:t> </a:t>
            </a:r>
            <a:r>
              <a:rPr lang="ru-RU" sz="1200" dirty="0" err="1"/>
              <a:t>Д.Р</a:t>
            </a:r>
            <a:r>
              <a:rPr lang="ru-RU" sz="1200" dirty="0" smtClean="0"/>
              <a:t>.,  учитель </a:t>
            </a:r>
            <a:r>
              <a:rPr lang="ru-RU" sz="1200" dirty="0"/>
              <a:t>начальных классов </a:t>
            </a:r>
            <a:r>
              <a:rPr lang="ru-RU" sz="1200" dirty="0" smtClean="0"/>
              <a:t>СОШ </a:t>
            </a:r>
            <a:r>
              <a:rPr lang="ru-RU" sz="1200" dirty="0"/>
              <a:t>№</a:t>
            </a:r>
            <a:r>
              <a:rPr lang="ru-RU" sz="1200" dirty="0" smtClean="0"/>
              <a:t>9</a:t>
            </a:r>
            <a:endParaRPr lang="ru-RU" sz="1200" dirty="0"/>
          </a:p>
          <a:p>
            <a:r>
              <a:rPr lang="en-US" sz="1200" dirty="0" smtClean="0"/>
              <a:t>III </a:t>
            </a:r>
            <a:r>
              <a:rPr lang="ru-RU" sz="1200" dirty="0" smtClean="0"/>
              <a:t>место -  </a:t>
            </a:r>
            <a:r>
              <a:rPr lang="ru-RU" sz="1200" dirty="0" err="1" smtClean="0"/>
              <a:t>Зиганшина</a:t>
            </a:r>
            <a:r>
              <a:rPr lang="ru-RU" sz="1200" dirty="0" smtClean="0"/>
              <a:t> </a:t>
            </a:r>
            <a:r>
              <a:rPr lang="ru-RU" sz="1200" dirty="0" err="1"/>
              <a:t>Л.Р</a:t>
            </a:r>
            <a:r>
              <a:rPr lang="ru-RU" sz="1200" dirty="0" smtClean="0"/>
              <a:t>.,  учитель </a:t>
            </a:r>
            <a:r>
              <a:rPr lang="ru-RU" sz="1200" dirty="0"/>
              <a:t>начальных классов </a:t>
            </a:r>
            <a:r>
              <a:rPr lang="ru-RU" sz="1200" dirty="0" smtClean="0"/>
              <a:t>СОШ </a:t>
            </a:r>
            <a:r>
              <a:rPr lang="ru-RU" sz="1200" dirty="0"/>
              <a:t>№</a:t>
            </a:r>
            <a:r>
              <a:rPr lang="ru-RU" sz="1200" dirty="0" smtClean="0"/>
              <a:t>54</a:t>
            </a:r>
            <a:endParaRPr lang="ru-RU" sz="12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275288" y="3573016"/>
            <a:ext cx="8712968" cy="1224136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Прямоугольник 8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95536" y="3630215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Calibri" pitchFamily="34" charset="0"/>
                <a:cs typeface="Calibri" pitchFamily="34" charset="0"/>
              </a:rPr>
              <a:t>Номинация </a:t>
            </a:r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Calibri" pitchFamily="34" charset="0"/>
                <a:cs typeface="Calibri" pitchFamily="34" charset="0"/>
              </a:rPr>
              <a:t>«Лучший воспитатель дошкольного образовательного учреждения</a:t>
            </a:r>
            <a:r>
              <a:rPr lang="ru-RU" sz="1200" b="1" dirty="0" smtClean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Calibri" pitchFamily="34" charset="0"/>
                <a:cs typeface="Calibri" pitchFamily="34" charset="0"/>
              </a:rPr>
              <a:t>»:</a:t>
            </a: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место - Тарасова </a:t>
            </a:r>
            <a:r>
              <a:rPr lang="ru-RU" sz="1200" dirty="0" err="1" smtClean="0">
                <a:latin typeface="Calibri" pitchFamily="34" charset="0"/>
                <a:cs typeface="Calibri" pitchFamily="34" charset="0"/>
              </a:rPr>
              <a:t>В.Ю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.,  учитель-логопед  ДОУ151</a:t>
            </a: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II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 место</a:t>
            </a:r>
            <a:r>
              <a:rPr lang="en-US" sz="1200" dirty="0" smtClean="0">
                <a:latin typeface="Calibri" pitchFamily="34" charset="0"/>
                <a:cs typeface="Calibri" pitchFamily="34" charset="0"/>
              </a:rPr>
              <a:t> -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 Сапожников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А.Ю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,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  инструктор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по плаванию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 ДОУ №99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место - Баннова </a:t>
            </a:r>
            <a:r>
              <a:rPr lang="ru-RU" sz="1200" dirty="0" err="1" smtClean="0">
                <a:latin typeface="Calibri" pitchFamily="34" charset="0"/>
                <a:cs typeface="Calibri" pitchFamily="34" charset="0"/>
              </a:rPr>
              <a:t>М.В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.,  учитель-логопед ДОУ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№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110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r>
              <a:rPr lang="en-US" sz="1200" dirty="0" smtClean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место -  </a:t>
            </a:r>
            <a:r>
              <a:rPr lang="ru-RU" sz="1200" dirty="0" err="1" smtClean="0">
                <a:latin typeface="Calibri" pitchFamily="34" charset="0"/>
                <a:cs typeface="Calibri" pitchFamily="34" charset="0"/>
              </a:rPr>
              <a:t>Хабибрахманова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Л.Р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.,  воспитатель  ДОУ № 380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51520" y="4941168"/>
            <a:ext cx="8712968" cy="1584176"/>
            <a:chOff x="72012" y="2952208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Прямоугольник 12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72012" y="2952208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51520" y="764706"/>
            <a:ext cx="8712968" cy="1371633"/>
            <a:chOff x="72012" y="2116"/>
            <a:chExt cx="8280911" cy="25570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Прямоугольник 16"/>
            <p:cNvSpPr/>
            <p:nvPr/>
          </p:nvSpPr>
          <p:spPr>
            <a:xfrm>
              <a:off x="72012" y="2116"/>
              <a:ext cx="8280911" cy="2557099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72012" y="2116"/>
              <a:ext cx="8280911" cy="255709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r>
                <a:rPr lang="ru-RU" sz="1200" b="1" dirty="0">
                  <a:latin typeface="Calibri" pitchFamily="34" charset="0"/>
                  <a:cs typeface="Calibri" pitchFamily="34" charset="0"/>
                </a:rPr>
                <a:t>Номинация «Лучший учитель года по курсу «Основы безопасности жизнедеятельности»:</a:t>
              </a:r>
            </a:p>
            <a:p>
              <a:r>
                <a:rPr lang="en-US" sz="1200" dirty="0" smtClean="0">
                  <a:latin typeface="Calibri" pitchFamily="34" charset="0"/>
                  <a:cs typeface="Calibri" pitchFamily="34" charset="0"/>
                </a:rPr>
                <a:t>I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место - Камалов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Р.Р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., учитель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ОБЖ</a:t>
              </a:r>
              <a:r>
                <a:rPr lang="ru-RU" sz="1200" dirty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СОШ </a:t>
              </a:r>
              <a:r>
                <a:rPr lang="ru-RU" sz="1200" dirty="0">
                  <a:latin typeface="Calibri" pitchFamily="34" charset="0"/>
                  <a:cs typeface="Calibri" pitchFamily="34" charset="0"/>
                </a:rPr>
                <a:t>№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62</a:t>
              </a:r>
              <a:endParaRPr lang="ru-RU" sz="1200" dirty="0">
                <a:latin typeface="Calibri" pitchFamily="34" charset="0"/>
                <a:cs typeface="Calibri" pitchFamily="34" charset="0"/>
              </a:endParaRPr>
            </a:p>
            <a:p>
              <a:r>
                <a:rPr lang="en-US" sz="1200" dirty="0" smtClean="0">
                  <a:latin typeface="Calibri" pitchFamily="34" charset="0"/>
                  <a:cs typeface="Calibri" pitchFamily="34" charset="0"/>
                </a:rPr>
                <a:t>II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место -  </a:t>
              </a:r>
              <a:r>
                <a:rPr lang="ru-RU" sz="1200" dirty="0" err="1" smtClean="0">
                  <a:latin typeface="Calibri" pitchFamily="34" charset="0"/>
                  <a:cs typeface="Calibri" pitchFamily="34" charset="0"/>
                </a:rPr>
                <a:t>Голоднов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Ю.Н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.,  учитель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ОБЖ</a:t>
              </a:r>
              <a:r>
                <a:rPr lang="ru-RU" sz="1200" dirty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 МУК</a:t>
              </a:r>
              <a:endParaRPr lang="ru-RU" sz="1200" dirty="0">
                <a:latin typeface="Calibri" pitchFamily="34" charset="0"/>
                <a:cs typeface="Calibri" pitchFamily="34" charset="0"/>
              </a:endParaRPr>
            </a:p>
            <a:p>
              <a:r>
                <a:rPr lang="en-US" sz="1200" dirty="0" smtClean="0">
                  <a:latin typeface="Calibri" pitchFamily="34" charset="0"/>
                  <a:cs typeface="Calibri" pitchFamily="34" charset="0"/>
                </a:rPr>
                <a:t>III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место - Раевская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Г.Ю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.,   учитель  </a:t>
              </a:r>
              <a:r>
                <a:rPr lang="ru-RU" sz="1200" dirty="0" err="1">
                  <a:latin typeface="Calibri" pitchFamily="34" charset="0"/>
                  <a:cs typeface="Calibri" pitchFamily="34" charset="0"/>
                </a:rPr>
                <a:t>ОБЖ</a:t>
              </a:r>
              <a:r>
                <a:rPr lang="ru-RU" sz="1200" dirty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СОШ </a:t>
              </a:r>
              <a:r>
                <a:rPr lang="ru-RU" sz="1200" dirty="0">
                  <a:latin typeface="Calibri" pitchFamily="34" charset="0"/>
                  <a:cs typeface="Calibri" pitchFamily="34" charset="0"/>
                </a:rPr>
                <a:t>№</a:t>
              </a:r>
              <a:r>
                <a:rPr lang="ru-RU" sz="1200" dirty="0" smtClean="0">
                  <a:latin typeface="Calibri" pitchFamily="34" charset="0"/>
                  <a:cs typeface="Calibri" pitchFamily="34" charset="0"/>
                </a:rPr>
                <a:t>38</a:t>
              </a:r>
              <a:endParaRPr lang="ru-RU" sz="12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296888" y="5103768"/>
            <a:ext cx="864096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Calibri" pitchFamily="34" charset="0"/>
                <a:cs typeface="Calibri" pitchFamily="34" charset="0"/>
              </a:rPr>
              <a:t>Номинация «Педагог-библиотекарь - 2014»: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место – Аскарова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Г.Ю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 заведующий библиотекой гимн. №5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место</a:t>
            </a:r>
            <a:r>
              <a:rPr lang="en-US" sz="1200" dirty="0">
                <a:latin typeface="Calibri" pitchFamily="34" charset="0"/>
                <a:cs typeface="Calibri" pitchFamily="34" charset="0"/>
              </a:rPr>
              <a:t> –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Азина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В.В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заведующий библиотекой гимн. №7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место –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Галяутдинова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Д.И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заведующий библиотекой СОШ №112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II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место - 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Нуруллина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Т.М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заведующий библиотекой СОШ №91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место – Ибрагимова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И.А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заведующий библиотекой СОШ №77</a:t>
            </a:r>
          </a:p>
          <a:p>
            <a:r>
              <a:rPr lang="en-US" sz="1200" dirty="0">
                <a:latin typeface="Calibri" pitchFamily="34" charset="0"/>
                <a:cs typeface="Calibri" pitchFamily="34" charset="0"/>
              </a:rPr>
              <a:t>III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место –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Мингалиева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err="1">
                <a:latin typeface="Calibri" pitchFamily="34" charset="0"/>
                <a:cs typeface="Calibri" pitchFamily="34" charset="0"/>
              </a:rPr>
              <a:t>А.Х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., заведующий библиотекой СОШ №113</a:t>
            </a:r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508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539552" y="188640"/>
            <a:ext cx="76706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Учитель года - 2014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083065658"/>
              </p:ext>
            </p:extLst>
          </p:nvPr>
        </p:nvGraphicFramePr>
        <p:xfrm>
          <a:off x="179512" y="764704"/>
          <a:ext cx="8688018" cy="385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8"/>
          <a:stretch/>
        </p:blipFill>
        <p:spPr>
          <a:xfrm>
            <a:off x="2987824" y="4491901"/>
            <a:ext cx="3744416" cy="23660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732" y="4692936"/>
            <a:ext cx="2420541" cy="161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9" y="4692936"/>
            <a:ext cx="2874991" cy="161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131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71504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Результаты ЕГЭ </a:t>
            </a:r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по обязательным предметам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/>
            </a:r>
            <a:b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</a:br>
            <a:endParaRPr lang="ru-RU" sz="1800" b="1" i="1" u="sng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96854030"/>
              </p:ext>
            </p:extLst>
          </p:nvPr>
        </p:nvGraphicFramePr>
        <p:xfrm>
          <a:off x="107504" y="836712"/>
          <a:ext cx="410445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88189168"/>
              </p:ext>
            </p:extLst>
          </p:nvPr>
        </p:nvGraphicFramePr>
        <p:xfrm>
          <a:off x="4067944" y="764704"/>
          <a:ext cx="4704184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05471510"/>
              </p:ext>
            </p:extLst>
          </p:nvPr>
        </p:nvGraphicFramePr>
        <p:xfrm>
          <a:off x="33040" y="2780928"/>
          <a:ext cx="396044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1949250"/>
              </p:ext>
            </p:extLst>
          </p:nvPr>
        </p:nvGraphicFramePr>
        <p:xfrm>
          <a:off x="3995936" y="2852936"/>
          <a:ext cx="427213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780776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Лучшие результаты ЕГЭ по обязательным предметам</a:t>
            </a:r>
            <a:endParaRPr lang="ru-RU" sz="28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013982"/>
              </p:ext>
            </p:extLst>
          </p:nvPr>
        </p:nvGraphicFramePr>
        <p:xfrm>
          <a:off x="107505" y="1268760"/>
          <a:ext cx="8676964" cy="442747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864095"/>
                <a:gridCol w="792088"/>
                <a:gridCol w="1008112"/>
                <a:gridCol w="1008112"/>
                <a:gridCol w="792088"/>
                <a:gridCol w="864096"/>
                <a:gridCol w="648072"/>
                <a:gridCol w="792088"/>
                <a:gridCol w="1152129"/>
                <a:gridCol w="756084"/>
              </a:tblGrid>
              <a:tr h="2720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ОУ</a:t>
                      </a:r>
                      <a:endParaRPr lang="ru-RU" sz="1400" b="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Кол-во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 </a:t>
                      </a:r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кл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80-100 баллов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Средний балл по русскому языку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Рейтинг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ОУ</a:t>
                      </a:r>
                      <a:endParaRPr lang="ru-RU" sz="1400" b="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Кол-во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 </a:t>
                      </a:r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кл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80-100 баллов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Средний балл по математике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Рейтинг</a:t>
                      </a: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л-и №7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81,4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л-и №7</a:t>
                      </a:r>
                      <a:endParaRPr lang="ru-RU" sz="1400" b="1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65,6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№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100 б. - 2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78,9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№7 </a:t>
                      </a:r>
                      <a:endParaRPr lang="ru-RU" sz="1400" b="1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87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62,5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№7 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87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100 б. - 2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77,6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 №177</a:t>
                      </a:r>
                      <a:endParaRPr lang="ru-RU" sz="1400" b="1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69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61,9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№147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400" b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74,4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л. 145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91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61,6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ш. №</a:t>
                      </a: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33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ru-RU" sz="1400" b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74,3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№14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44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60,4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19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№36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47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74,0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№37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cs typeface="Calibri" pitchFamily="34" charset="0"/>
                        </a:rPr>
                        <a:t>56,7</a:t>
                      </a:r>
                      <a:endParaRPr lang="ru-RU" sz="16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ш.  </a:t>
                      </a: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№132 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Calibri" pitchFamily="34" charset="0"/>
                          <a:cs typeface="Calibri" pitchFamily="34" charset="0"/>
                        </a:rPr>
                        <a:t>74</a:t>
                      </a:r>
                      <a:endParaRPr lang="ru-RU" sz="1400" b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72,9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№147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cs typeface="Calibri" pitchFamily="34" charset="0"/>
                        </a:rPr>
                        <a:t>55,8</a:t>
                      </a:r>
                      <a:endParaRPr lang="ru-RU" sz="16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№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146 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Calibri" pitchFamily="34" charset="0"/>
                          <a:cs typeface="Calibri" pitchFamily="34" charset="0"/>
                        </a:rPr>
                        <a:t>44</a:t>
                      </a:r>
                      <a:endParaRPr lang="ru-RU" sz="1400" b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71,8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№9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58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cs typeface="Calibri" pitchFamily="34" charset="0"/>
                        </a:rPr>
                        <a:t>53,7</a:t>
                      </a:r>
                      <a:endParaRPr lang="ru-RU" sz="16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 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№9 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58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71,0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г. №155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65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cs typeface="Calibri" pitchFamily="34" charset="0"/>
                        </a:rPr>
                        <a:t>53,7</a:t>
                      </a:r>
                      <a:endParaRPr lang="ru-RU" sz="16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ш.  </a:t>
                      </a:r>
                      <a:r>
                        <a:rPr lang="ru-RU" sz="1400" b="1" dirty="0">
                          <a:latin typeface="Calibri" pitchFamily="34" charset="0"/>
                          <a:cs typeface="Calibri" pitchFamily="34" charset="0"/>
                        </a:rPr>
                        <a:t>№177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>
                          <a:latin typeface="Calibri" pitchFamily="34" charset="0"/>
                          <a:cs typeface="Calibri" pitchFamily="34" charset="0"/>
                        </a:rPr>
                        <a:t>69</a:t>
                      </a:r>
                      <a:endParaRPr lang="ru-RU" sz="1400" b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70,7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400" b="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г. №36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47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 pitchFamily="34" charset="0"/>
                          <a:cs typeface="Calibri" pitchFamily="34" charset="0"/>
                        </a:rPr>
                        <a:t>53,6</a:t>
                      </a:r>
                      <a:endParaRPr lang="ru-RU" sz="16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район 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68,3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район 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20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г.Казань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68,8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г.Казань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51,3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3248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Н</a:t>
            </a:r>
            <a:r>
              <a:rPr lang="ru-RU" sz="3200" b="1" dirty="0" smtClean="0"/>
              <a:t>изкие результаты ЕГЭ по обязательным предметам</a:t>
            </a:r>
            <a:endParaRPr lang="ru-RU" sz="32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167685"/>
              </p:ext>
            </p:extLst>
          </p:nvPr>
        </p:nvGraphicFramePr>
        <p:xfrm>
          <a:off x="179512" y="1628800"/>
          <a:ext cx="8712968" cy="416376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74908"/>
                <a:gridCol w="1387612"/>
                <a:gridCol w="1387612"/>
                <a:gridCol w="1387612"/>
                <a:gridCol w="1387612"/>
                <a:gridCol w="1387612"/>
              </a:tblGrid>
              <a:tr h="2838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Наименование ОУ</a:t>
                      </a:r>
                      <a:endParaRPr lang="ru-RU" sz="160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Средний балл по русскому языку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Рейтинг</a:t>
                      </a:r>
                      <a:endParaRPr lang="ru-RU" sz="160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Наименование ОУ</a:t>
                      </a:r>
                      <a:endParaRPr lang="ru-RU" sz="160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Средний балл по математике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Рейтинг</a:t>
                      </a:r>
                      <a:endParaRPr lang="ru-RU" sz="1600" dirty="0" smtClean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СОШ №119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63,5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№113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42,6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30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СОШ №103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61,4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31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№71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41,4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31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СОШ №85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61,0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32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№31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41,2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32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СОШ №115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60,8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33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№89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40,3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33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СОШ №60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60,4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34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Гим</a:t>
                      </a: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. №10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40,2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34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СОШ №117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59,3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35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№62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39,0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35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Calibri" pitchFamily="34" charset="0"/>
                          <a:cs typeface="Calibri" pitchFamily="34" charset="0"/>
                        </a:rPr>
                        <a:t>Гим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. №10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58,4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№115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38,5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36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СОШ №113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57,4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37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№119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37,3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37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СОШ №112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52,8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38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№112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31,4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38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СОШ №134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50,8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39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СОШ №134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31,3</a:t>
                      </a:r>
                      <a:endParaRPr lang="ru-RU" sz="16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39</a:t>
                      </a: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район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68,3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район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389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г.Казань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68,8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г.Казань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51,3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35212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167671"/>
              </p:ext>
            </p:extLst>
          </p:nvPr>
        </p:nvGraphicFramePr>
        <p:xfrm>
          <a:off x="182932" y="3573016"/>
          <a:ext cx="3960440" cy="2910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34250"/>
                <a:gridCol w="192619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  <a:cs typeface="Calibri" pitchFamily="34" charset="0"/>
                        </a:rPr>
                        <a:t>Общеобразовательные</a:t>
                      </a:r>
                      <a:r>
                        <a:rPr lang="ru-RU" sz="18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aseline="0" dirty="0" smtClean="0">
                          <a:latin typeface="Calibri" pitchFamily="34" charset="0"/>
                          <a:cs typeface="Calibri" pitchFamily="34" charset="0"/>
                        </a:rPr>
                        <a:t>организации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 kumimoji="0" lang="ru-RU" sz="1800" b="1" i="0" u="none" strike="noStrike" kern="1200" cap="small" normalizeH="0" baseline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Авиастроительный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 kumimoji="0" lang="ru-RU" sz="1800" b="1" i="0" u="none" strike="noStrike" kern="1200" cap="small" normalizeH="0" baseline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Ново-Савиновский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Школ          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     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Гимназий   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     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Лицеев       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     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МУК            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       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ru-RU" sz="1600" b="1" dirty="0" err="1" smtClean="0">
                          <a:latin typeface="Calibri" pitchFamily="34" charset="0"/>
                          <a:cs typeface="Calibri" pitchFamily="34" charset="0"/>
                        </a:rPr>
                        <a:t>Усмания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(147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уч-ся)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Школ  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                 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Гимназий                3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Лицей-интернат   1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Прогимназия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       1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МУК                         1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Радуга,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МАО 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10328 уч-ся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17356 уч-ся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287313"/>
              </p:ext>
            </p:extLst>
          </p:nvPr>
        </p:nvGraphicFramePr>
        <p:xfrm>
          <a:off x="5076056" y="3573016"/>
          <a:ext cx="3929090" cy="29594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19644"/>
                <a:gridCol w="1909446"/>
              </a:tblGrid>
              <a:tr h="57606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  <a:cs typeface="Calibri" pitchFamily="34" charset="0"/>
                        </a:rPr>
                        <a:t>Учреждения </a:t>
                      </a:r>
                      <a:r>
                        <a:rPr lang="ru-RU" sz="1800" baseline="0" dirty="0" smtClean="0">
                          <a:latin typeface="Calibri" pitchFamily="34" charset="0"/>
                          <a:cs typeface="Calibri" pitchFamily="34" charset="0"/>
                        </a:rPr>
                        <a:t> дополнительного  образования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921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Авиастроительный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Ново-Савиновский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0897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ЦВР     1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ДШИ   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latin typeface="Calibri" pitchFamily="34" charset="0"/>
                          <a:cs typeface="Calibri" pitchFamily="34" charset="0"/>
                        </a:rPr>
                        <a:t>Многопроф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.  3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ДХШ                1</a:t>
                      </a: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ДМШ              4</a:t>
                      </a:r>
                    </a:p>
                    <a:p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ДШИ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            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1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1113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5079 детей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11628  ребенка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0346"/>
              </p:ext>
            </p:extLst>
          </p:nvPr>
        </p:nvGraphicFramePr>
        <p:xfrm>
          <a:off x="2643174" y="1213802"/>
          <a:ext cx="4000528" cy="2204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00264"/>
                <a:gridCol w="200026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  <a:cs typeface="Calibri" pitchFamily="34" charset="0"/>
                        </a:rPr>
                        <a:t>Дошкольные </a:t>
                      </a:r>
                      <a:r>
                        <a:rPr lang="en-US" sz="18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dirty="0" smtClean="0">
                          <a:latin typeface="Calibri" pitchFamily="34" charset="0"/>
                          <a:cs typeface="Calibri" pitchFamily="34" charset="0"/>
                        </a:rPr>
                        <a:t>образовательные</a:t>
                      </a:r>
                      <a:r>
                        <a:rPr lang="ru-RU" sz="1800" baseline="0" dirty="0" smtClean="0">
                          <a:latin typeface="Calibri" pitchFamily="34" charset="0"/>
                          <a:cs typeface="Calibri" pitchFamily="34" charset="0"/>
                        </a:rPr>
                        <a:t>  организации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 kumimoji="0" lang="ru-RU" sz="1800" b="1" i="0" u="none" strike="noStrike" kern="1200" cap="small" normalizeH="0" baseline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Авиастроительный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 kumimoji="0" lang="ru-RU" sz="1800" b="1" i="0" u="none" strike="noStrike" kern="1200" cap="small" normalizeH="0" baseline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Ново-Савиновский</a:t>
                      </a:r>
                      <a:endParaRPr kumimoji="0" lang="ru-RU" sz="1400" b="1" i="0" u="none" strike="noStrike" kern="1200" cap="small" normalizeH="0" baseline="0" dirty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Детские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сады   2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600" b="1" baseline="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Семейные          </a:t>
                      </a:r>
                      <a:r>
                        <a:rPr lang="en-US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Детские сады   4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Семейные          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Частные ДОУ     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539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детей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85 детей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Стрелка вниз 25"/>
          <p:cNvSpPr/>
          <p:nvPr/>
        </p:nvSpPr>
        <p:spPr>
          <a:xfrm>
            <a:off x="857224" y="1000108"/>
            <a:ext cx="1000132" cy="2286016"/>
          </a:xfrm>
          <a:prstGeom prst="downArrow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7429520" y="928670"/>
            <a:ext cx="1000132" cy="2286016"/>
          </a:xfrm>
          <a:prstGeom prst="downArrow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143372" y="785794"/>
            <a:ext cx="1000132" cy="357190"/>
          </a:xfrm>
          <a:prstGeom prst="downArrow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568952" cy="5847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Сеть учреждений образования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255827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94312"/>
            <a:ext cx="8229600" cy="426376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Рейтинги учреждений образования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20" y="548680"/>
            <a:ext cx="76706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Arial" pitchFamily="34" charset="0"/>
              </a:rPr>
              <a:t>Республиканский рейтинг по результатам ЕГЭ 2013-2014 года  (лучшие 20 школ)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952494"/>
              </p:ext>
            </p:extLst>
          </p:nvPr>
        </p:nvGraphicFramePr>
        <p:xfrm>
          <a:off x="285720" y="980728"/>
          <a:ext cx="8678768" cy="1950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9692"/>
                <a:gridCol w="2169692"/>
                <a:gridCol w="2169692"/>
                <a:gridCol w="2169692"/>
              </a:tblGrid>
              <a:tr h="30200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русский язык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математика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0200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220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22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№37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№37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№7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220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Школа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№177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220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0912" y="2889231"/>
            <a:ext cx="4157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Arial" pitchFamily="34" charset="0"/>
              </a:rPr>
              <a:t>Республиканский рейтинг по итогам </a:t>
            </a:r>
            <a:endParaRPr lang="en-US" sz="1400" b="1" i="1" dirty="0" smtClean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Arial" pitchFamily="34" charset="0"/>
              </a:rPr>
              <a:t>2013-2014 года  (лучшие 100 школ)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779853"/>
              </p:ext>
            </p:extLst>
          </p:nvPr>
        </p:nvGraphicFramePr>
        <p:xfrm>
          <a:off x="262424" y="3412451"/>
          <a:ext cx="3786214" cy="3322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93107"/>
                <a:gridCol w="1893107"/>
              </a:tblGrid>
              <a:tr h="257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ОУ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Место в рейтинге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№7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№37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№146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47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Гимназия №37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 №177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Лицей №145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56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 №9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 №132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788024" y="3148223"/>
            <a:ext cx="4157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latin typeface="Arial" pitchFamily="34" charset="0"/>
              </a:rPr>
              <a:t>Городской рейтинг по итогам 2013-2014 года  (лучшие 20 школ)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913715"/>
              </p:ext>
            </p:extLst>
          </p:nvPr>
        </p:nvGraphicFramePr>
        <p:xfrm>
          <a:off x="4788024" y="3789040"/>
          <a:ext cx="3786214" cy="2651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93107"/>
                <a:gridCol w="1893107"/>
              </a:tblGrid>
              <a:tr h="257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ОУ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Место в рейтинге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№7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№33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№155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Лицей №145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Лицей-интернат №7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Школа №177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331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Гимназия №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4533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Динамика наивысших результатов ЕГЭ</a:t>
            </a:r>
            <a:endParaRPr lang="ru-RU" sz="3600" b="1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320912"/>
              </p:ext>
            </p:extLst>
          </p:nvPr>
        </p:nvGraphicFramePr>
        <p:xfrm>
          <a:off x="611560" y="1806156"/>
          <a:ext cx="3286148" cy="2221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Диаграмма" r:id="rId3" imgW="2400300" imgH="1628775" progId="MSGraph.Chart.8">
                  <p:embed/>
                </p:oleObj>
              </mc:Choice>
              <mc:Fallback>
                <p:oleObj name="Диаграмма" r:id="rId3" imgW="2400300" imgH="1628775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806156"/>
                        <a:ext cx="3286148" cy="2221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931627658"/>
              </p:ext>
            </p:extLst>
          </p:nvPr>
        </p:nvGraphicFramePr>
        <p:xfrm>
          <a:off x="107504" y="4005064"/>
          <a:ext cx="4176464" cy="259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95536" y="1260688"/>
            <a:ext cx="3047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от 80 до 100 баллов</a:t>
            </a:r>
            <a:r>
              <a:rPr lang="en-US" b="1" dirty="0" smtClean="0"/>
              <a:t> </a:t>
            </a:r>
            <a:r>
              <a:rPr lang="ru-RU" b="1" dirty="0" smtClean="0"/>
              <a:t>(кол-во)</a:t>
            </a:r>
            <a:endParaRPr lang="ru-RU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70674627"/>
              </p:ext>
            </p:extLst>
          </p:nvPr>
        </p:nvGraphicFramePr>
        <p:xfrm>
          <a:off x="4355976" y="980728"/>
          <a:ext cx="4392488" cy="2070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61623132"/>
              </p:ext>
            </p:extLst>
          </p:nvPr>
        </p:nvGraphicFramePr>
        <p:xfrm>
          <a:off x="4427984" y="3685104"/>
          <a:ext cx="4344144" cy="2928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561440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Результаты ЕГЭ </a:t>
            </a:r>
            <a:br>
              <a:rPr lang="ru-RU" sz="2800" b="1" dirty="0" smtClean="0"/>
            </a:br>
            <a:r>
              <a:rPr lang="ru-RU" sz="2800" b="1" dirty="0" smtClean="0"/>
              <a:t>(предметы по выбору)</a:t>
            </a:r>
            <a:endParaRPr lang="ru-RU" sz="2800" b="1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91422369"/>
              </p:ext>
            </p:extLst>
          </p:nvPr>
        </p:nvGraphicFramePr>
        <p:xfrm>
          <a:off x="-20816" y="1484784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34669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665418"/>
              </p:ext>
            </p:extLst>
          </p:nvPr>
        </p:nvGraphicFramePr>
        <p:xfrm>
          <a:off x="457200" y="1935163"/>
          <a:ext cx="7829576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04"/>
                <a:gridCol w="3071834"/>
                <a:gridCol w="2500330"/>
                <a:gridCol w="1143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Авиастроительный </a:t>
                      </a:r>
                    </a:p>
                    <a:p>
                      <a:pPr algn="ctr"/>
                      <a:r>
                        <a:rPr lang="ru-RU" dirty="0" smtClean="0"/>
                        <a:t>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Ново-Савиновский район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г.Казань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17 (2,9%)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(1,4%)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2,9%</a:t>
                      </a:r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 (0,9%)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№77, 112, 119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 (0,5%) 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№38, 49, 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1,2%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4 (0,8%)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гимназия №14,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№60, 115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 (0,6%)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№31, 71, 89, 113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1,5%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 (0,2%) 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№134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 (0,5%) 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№91, 165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 (0,2%) 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№112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 сдан ЕГЭ по математике повторно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 (0,1%) </a:t>
                      </a:r>
                    </a:p>
                    <a:p>
                      <a:pPr algn="ctr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шк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№103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аннулирован результат ЕГЭ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математике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Доля выпускников, не получивших аттестат по результатам ЕГЭ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578814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5272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Результаты основного государственного экзамена </a:t>
            </a:r>
            <a:b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</a:b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(</a:t>
            </a:r>
            <a:r>
              <a:rPr lang="ru-RU" sz="2400" b="1" i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ОГЭ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, 9 классы) 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08286575"/>
              </p:ext>
            </p:extLst>
          </p:nvPr>
        </p:nvGraphicFramePr>
        <p:xfrm>
          <a:off x="107504" y="1268760"/>
          <a:ext cx="432048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822758537"/>
              </p:ext>
            </p:extLst>
          </p:nvPr>
        </p:nvGraphicFramePr>
        <p:xfrm>
          <a:off x="4572000" y="1268760"/>
          <a:ext cx="4200128" cy="27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874320040"/>
              </p:ext>
            </p:extLst>
          </p:nvPr>
        </p:nvGraphicFramePr>
        <p:xfrm>
          <a:off x="0" y="4077072"/>
          <a:ext cx="4139952" cy="253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25675190"/>
              </p:ext>
            </p:extLst>
          </p:nvPr>
        </p:nvGraphicFramePr>
        <p:xfrm>
          <a:off x="4427984" y="4077072"/>
          <a:ext cx="4608512" cy="2680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52888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8280" cy="78581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Л</a:t>
            </a:r>
            <a:r>
              <a:rPr lang="ru-RU" sz="3600" b="1" dirty="0" smtClean="0"/>
              <a:t>учшие результаты </a:t>
            </a:r>
            <a:r>
              <a:rPr lang="ru-RU" sz="3600" b="1" dirty="0" err="1" smtClean="0"/>
              <a:t>ОГЭ</a:t>
            </a:r>
            <a:r>
              <a:rPr lang="ru-RU" sz="3600" b="1" dirty="0" smtClean="0"/>
              <a:t> (9 классы)</a:t>
            </a:r>
            <a:endParaRPr lang="ru-RU" sz="36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7978"/>
              </p:ext>
            </p:extLst>
          </p:nvPr>
        </p:nvGraphicFramePr>
        <p:xfrm>
          <a:off x="214282" y="1577026"/>
          <a:ext cx="4071967" cy="4302836"/>
        </p:xfrm>
        <a:graphic>
          <a:graphicData uri="http://schemas.openxmlformats.org/drawingml/2006/table">
            <a:tbl>
              <a:tblPr/>
              <a:tblGrid>
                <a:gridCol w="1571636"/>
                <a:gridCol w="785818"/>
                <a:gridCol w="714380"/>
                <a:gridCol w="608017"/>
                <a:gridCol w="392116"/>
              </a:tblGrid>
              <a:tr h="1794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выпускников 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выпускников 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., участвовавших в ОГЭ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Ср балл верных ответов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рус.яз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  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ОГЭ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Рейтинг</a:t>
                      </a:r>
                    </a:p>
                  </a:txBody>
                  <a:tcPr marL="67359" marR="6735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Лицей-интернат №7 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39,7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№7 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38,8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СОШ №33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37,0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№37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36,6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5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№36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36,3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СОШ №146 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36,0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СОШ №9 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35,7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Гимназия №5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35,4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Гимназия №10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35,3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4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СОШ №177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117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117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35,1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7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СОШ №132 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102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99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35,1</a:t>
                      </a: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73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33,7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73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г.Казань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34,1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125"/>
              </p:ext>
            </p:extLst>
          </p:nvPr>
        </p:nvGraphicFramePr>
        <p:xfrm>
          <a:off x="4714876" y="1577026"/>
          <a:ext cx="4286280" cy="4156230"/>
        </p:xfrm>
        <a:graphic>
          <a:graphicData uri="http://schemas.openxmlformats.org/drawingml/2006/table">
            <a:tbl>
              <a:tblPr/>
              <a:tblGrid>
                <a:gridCol w="1571636"/>
                <a:gridCol w="857256"/>
                <a:gridCol w="840570"/>
                <a:gridCol w="563161"/>
                <a:gridCol w="453657"/>
              </a:tblGrid>
              <a:tr h="176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Количество выпускников 9 кл.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выпускников 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., участвовавших в ОГЭ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Ср балл верных ответов по матем ОГЭ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Рейтинг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7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№7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Лицей №145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Гимназия №36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№177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Лицей-интернат №7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18,1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СОШ №146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Гимназия №155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88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СОШ №49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384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СОШ №23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8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СОШ №113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15,9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г.Казань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59" marR="673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16,1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57290" y="114839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Русский язык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72198" y="114839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Математика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67461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88640"/>
            <a:ext cx="88583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Не получили документы об образовании в 2014 году</a:t>
            </a:r>
            <a:br>
              <a:rPr lang="ru-RU" sz="3100" b="1" dirty="0" smtClean="0"/>
            </a:br>
            <a:r>
              <a:rPr lang="ru-RU" sz="3100" b="1" dirty="0" smtClean="0"/>
              <a:t>(9 классы)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64393"/>
              </p:ext>
            </p:extLst>
          </p:nvPr>
        </p:nvGraphicFramePr>
        <p:xfrm>
          <a:off x="142844" y="1571612"/>
          <a:ext cx="5143536" cy="4714908"/>
        </p:xfrm>
        <a:graphic>
          <a:graphicData uri="http://schemas.openxmlformats.org/drawingml/2006/table">
            <a:tbl>
              <a:tblPr/>
              <a:tblGrid>
                <a:gridCol w="1357322"/>
                <a:gridCol w="1214446"/>
                <a:gridCol w="1357322"/>
                <a:gridCol w="1214446"/>
              </a:tblGrid>
              <a:tr h="11520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ОУ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Кол-во выпускников 9 кл., не получивших аттестат</a:t>
                      </a:r>
                    </a:p>
                  </a:txBody>
                  <a:tcPr marL="66653" marR="6665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Доля не получивших аттестат об основном общем образовании</a:t>
                      </a:r>
                    </a:p>
                  </a:txBody>
                  <a:tcPr marL="66653" marR="6665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Рейтинг</a:t>
                      </a:r>
                    </a:p>
                  </a:txBody>
                  <a:tcPr marL="66653" marR="6665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№170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СОШ №54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Гимназия №155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№165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№31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СОШ №49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2,6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№43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2,6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№85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№77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СОШ №25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6,3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№103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6,5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Гимназия №13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8,3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№117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7,5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№112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12,5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№71 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14,6</a:t>
                      </a:r>
                    </a:p>
                  </a:txBody>
                  <a:tcPr marL="66653" marR="66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СОШ №134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15,4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66653" marR="66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691541"/>
              </p:ext>
            </p:extLst>
          </p:nvPr>
        </p:nvGraphicFramePr>
        <p:xfrm>
          <a:off x="5429256" y="1571612"/>
          <a:ext cx="3571900" cy="1880661"/>
        </p:xfrm>
        <a:graphic>
          <a:graphicData uri="http://schemas.openxmlformats.org/drawingml/2006/table">
            <a:tbl>
              <a:tblPr/>
              <a:tblGrid>
                <a:gridCol w="1676606"/>
                <a:gridCol w="752286"/>
                <a:gridCol w="1143008"/>
              </a:tblGrid>
              <a:tr h="734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Кол-во школ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Кол-во выпускников 9-х классов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Авиастроительный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8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Ново-Савиновский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29256" y="3643314"/>
            <a:ext cx="35719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 настоящее время данные ученики оставлены на повторный год обучения. </a:t>
            </a:r>
            <a:endParaRPr lang="ru-RU" sz="1200" dirty="0" smtClean="0"/>
          </a:p>
          <a:p>
            <a:r>
              <a:rPr lang="ru-RU" sz="1200" dirty="0" smtClean="0"/>
              <a:t>В соответствии с имеющейся нормативной базой они могут продолжить обучение:</a:t>
            </a:r>
          </a:p>
          <a:p>
            <a:pPr>
              <a:buFont typeface="Wingdings" pitchFamily="2" charset="2"/>
              <a:buChar char="ü"/>
            </a:pPr>
            <a:r>
              <a:rPr lang="ru-RU" sz="1200" dirty="0" smtClean="0"/>
              <a:t> в своей школе; </a:t>
            </a:r>
          </a:p>
          <a:p>
            <a:pPr>
              <a:buFont typeface="Wingdings" pitchFamily="2" charset="2"/>
              <a:buChar char="ü"/>
            </a:pPr>
            <a:r>
              <a:rPr lang="ru-RU" sz="1200" dirty="0" smtClean="0"/>
              <a:t>вне школы в форме семейного образования;</a:t>
            </a:r>
          </a:p>
          <a:p>
            <a:pPr>
              <a:buFont typeface="Wingdings" pitchFamily="2" charset="2"/>
              <a:buChar char="ü"/>
            </a:pPr>
            <a:r>
              <a:rPr lang="ru-RU" sz="1200" dirty="0" smtClean="0"/>
              <a:t>пройти профессиональное обучение в учреждениях профессионального образования. </a:t>
            </a:r>
          </a:p>
          <a:p>
            <a:endParaRPr lang="ru-RU" sz="1200" b="1" dirty="0" smtClean="0"/>
          </a:p>
          <a:p>
            <a:r>
              <a:rPr lang="ru-RU" sz="1200" b="1" dirty="0" smtClean="0"/>
              <a:t>В данный момент </a:t>
            </a:r>
            <a:r>
              <a:rPr lang="ru-RU" sz="1200" b="1" dirty="0" err="1" smtClean="0"/>
              <a:t>Рособрнадзором</a:t>
            </a:r>
            <a:r>
              <a:rPr lang="ru-RU" sz="1200" b="1" dirty="0" smtClean="0"/>
              <a:t> разрабатывается нормативная база для прохождения повторной итоговой аттестации данными учениками  в </a:t>
            </a:r>
            <a:r>
              <a:rPr lang="ru-RU" sz="1200" b="1" dirty="0" smtClean="0"/>
              <a:t>начале учебного года</a:t>
            </a:r>
            <a:r>
              <a:rPr lang="ru-RU" sz="1200" b="1" dirty="0" smtClean="0"/>
              <a:t>.</a:t>
            </a:r>
            <a:endParaRPr lang="ru-RU" sz="1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4545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Национальное образование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958468"/>
              </p:ext>
            </p:extLst>
          </p:nvPr>
        </p:nvGraphicFramePr>
        <p:xfrm>
          <a:off x="179512" y="692696"/>
          <a:ext cx="597666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894" y="692696"/>
            <a:ext cx="2745605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725144"/>
            <a:ext cx="3575292" cy="2011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3057106" cy="17196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167447"/>
            <a:ext cx="2552941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564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63945"/>
              </p:ext>
            </p:extLst>
          </p:nvPr>
        </p:nvGraphicFramePr>
        <p:xfrm>
          <a:off x="755576" y="1196752"/>
          <a:ext cx="7776864" cy="240817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161368"/>
                <a:gridCol w="1497519"/>
                <a:gridCol w="1361825"/>
                <a:gridCol w="1402452"/>
                <a:gridCol w="1353700"/>
              </a:tblGrid>
              <a:tr h="25613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1600" b="0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Районы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2012/2013 учебный год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2013/2014 учебный год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672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Количество победителей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Количество призеров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Количество победителей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Количество призеров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</a:tr>
              <a:tr h="25613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Международная олимпиада по татарскому языку и литературе</a:t>
                      </a:r>
                      <a:endParaRPr lang="ru-RU" sz="1100" b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Авиастроительный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Ново-Савиновский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 (гимн. №155)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13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Республиканские олимпиады</a:t>
                      </a:r>
                      <a:r>
                        <a:rPr lang="tt-RU" sz="1600" b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t-RU" sz="1600" b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по </a:t>
                      </a:r>
                      <a:r>
                        <a:rPr lang="tt-RU" sz="1600" b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национальному образованию</a:t>
                      </a:r>
                      <a:endParaRPr lang="ru-RU" sz="1100" b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Авиастроительный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</a:tr>
              <a:tr h="256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Ново-Савиновский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100" b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tt-RU" sz="1600" b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100" b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0289" marR="60289" marT="0" marB="0"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445624" cy="49006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Результаты олимпиад </a:t>
            </a:r>
            <a:b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</a:b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по татарскому языку и литературе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802191349"/>
              </p:ext>
            </p:extLst>
          </p:nvPr>
        </p:nvGraphicFramePr>
        <p:xfrm>
          <a:off x="107504" y="4293096"/>
          <a:ext cx="4032448" cy="2295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556835192"/>
              </p:ext>
            </p:extLst>
          </p:nvPr>
        </p:nvGraphicFramePr>
        <p:xfrm>
          <a:off x="4499992" y="4365104"/>
          <a:ext cx="4248472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43608" y="386104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Результативность городских олимпиад  на татарском языке </a:t>
            </a:r>
          </a:p>
          <a:p>
            <a:pPr algn="ctr"/>
            <a:r>
              <a:rPr lang="ru-RU" b="1" dirty="0" smtClean="0"/>
              <a:t>(кол-во победителей и призеров)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732591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52728"/>
          </a:xfrm>
        </p:spPr>
        <p:txBody>
          <a:bodyPr>
            <a:normAutofit/>
          </a:bodyPr>
          <a:lstStyle/>
          <a:p>
            <a:r>
              <a:rPr lang="ru-RU" sz="25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Результаты единого республиканского тестирования (9 классы, татарский язык)</a:t>
            </a:r>
            <a:endParaRPr lang="ru-RU" sz="25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885228"/>
              </p:ext>
            </p:extLst>
          </p:nvPr>
        </p:nvGraphicFramePr>
        <p:xfrm>
          <a:off x="611560" y="1124744"/>
          <a:ext cx="7920880" cy="40476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20280"/>
                <a:gridCol w="1584176"/>
                <a:gridCol w="2088232"/>
                <a:gridCol w="1728192"/>
              </a:tblGrid>
              <a:tr h="35506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районы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Средние баллы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5506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Тат. кл.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Тат. гр.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Рус.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Авиастроительный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28,16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32,42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40,92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Вахитовский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30,83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28,84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40,48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Кировский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29,56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33,62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41,45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Московский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31,05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28,37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37,77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Ново-Савиновский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29,96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39,43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26,26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29,73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40,63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Советский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32,53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32,92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43,16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Казань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30,11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30,84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40,55</a:t>
                      </a:r>
                      <a:endParaRPr lang="ru-RU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33,91</a:t>
                      </a:r>
                      <a:endParaRPr lang="ru-RU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32,36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41,24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551723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Лучшие результаты единого республиканского тестирования:</a:t>
            </a:r>
          </a:p>
          <a:p>
            <a:r>
              <a:rPr lang="ru-RU" b="1" dirty="0" smtClean="0">
                <a:latin typeface="Calibri" pitchFamily="34" charset="0"/>
                <a:cs typeface="Calibri" pitchFamily="34" charset="0"/>
              </a:rPr>
              <a:t>г. 37, ш. 132, г.7, ш.77, ш. 168, ш.33, л.145, ш.62, л-и 7, ш.9, г.36</a:t>
            </a:r>
            <a:endParaRPr lang="ru-RU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874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Line 110"/>
          <p:cNvSpPr>
            <a:spLocks noChangeShapeType="1"/>
          </p:cNvSpPr>
          <p:nvPr/>
        </p:nvSpPr>
        <p:spPr bwMode="auto">
          <a:xfrm>
            <a:off x="7740650" y="32131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665849"/>
              </p:ext>
            </p:extLst>
          </p:nvPr>
        </p:nvGraphicFramePr>
        <p:xfrm>
          <a:off x="30768" y="548632"/>
          <a:ext cx="9005729" cy="322459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24808"/>
                <a:gridCol w="1368152"/>
                <a:gridCol w="1152128"/>
                <a:gridCol w="1008112"/>
                <a:gridCol w="1224136"/>
                <a:gridCol w="1152128"/>
                <a:gridCol w="1152128"/>
                <a:gridCol w="1224137"/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Район</a:t>
                      </a:r>
                      <a:endParaRPr lang="ru-RU" sz="14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ru-RU" sz="16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ru-RU" sz="16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ru-RU" sz="16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latin typeface="Calibri" pitchFamily="34" charset="0"/>
                          <a:cs typeface="Calibri" pitchFamily="34" charset="0"/>
                        </a:rPr>
                        <a:t>2015 (план)</a:t>
                      </a:r>
                      <a:endParaRPr lang="ru-RU" sz="16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кол-во </a:t>
                      </a:r>
                      <a:r>
                        <a:rPr kumimoji="0" lang="ru-RU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учр</a:t>
                      </a: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(руб.)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кол-во </a:t>
                      </a:r>
                      <a:r>
                        <a:rPr kumimoji="0" lang="ru-RU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учр</a:t>
                      </a: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(руб.)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кол-во </a:t>
                      </a:r>
                      <a:r>
                        <a:rPr kumimoji="0" lang="ru-RU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учр</a:t>
                      </a: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(руб.)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кол-во </a:t>
                      </a:r>
                      <a:r>
                        <a:rPr kumimoji="0" lang="ru-RU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учр</a:t>
                      </a:r>
                      <a:r>
                        <a:rPr kumimoji="0" lang="ru-RU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</a:tr>
              <a:tr h="838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А</a:t>
                      </a:r>
                      <a:endParaRPr lang="ru-RU" sz="14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г.10, г.37, шк.54, шк.112, шк.115, шк.134)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109 млн. 750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г.14, л.26, шк.77)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65 млн. 321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 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г.5, г.14, г.36)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51 млн. 639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шк.117, шк.119, шк.147, шк.168)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7463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Н-С</a:t>
                      </a:r>
                      <a:endParaRPr lang="ru-RU" sz="14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шк.9, шк.31, шк.38, шк.46, шк.49)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114 млн. 611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 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г.7, шк.23)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49 млн. 842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шк.43, шк.71, шк.91)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72 млн. 058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 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шк.25)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Calibri" pitchFamily="34" charset="0"/>
                          <a:cs typeface="Calibri" pitchFamily="34" charset="0"/>
                        </a:rPr>
                        <a:t>ИТОГО:</a:t>
                      </a:r>
                      <a:endParaRPr lang="ru-RU" sz="14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224 млн. 361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115 млн. 163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123 млн. 697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тыс.руб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00924357"/>
              </p:ext>
            </p:extLst>
          </p:nvPr>
        </p:nvGraphicFramePr>
        <p:xfrm>
          <a:off x="107822" y="3861048"/>
          <a:ext cx="445075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98029791"/>
              </p:ext>
            </p:extLst>
          </p:nvPr>
        </p:nvGraphicFramePr>
        <p:xfrm>
          <a:off x="4512290" y="3861048"/>
          <a:ext cx="464591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44624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Изменение школьной инфраструктуры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04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71538" y="275845"/>
            <a:ext cx="6786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Результативность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участия школьников в олимпиадах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79461798"/>
              </p:ext>
            </p:extLst>
          </p:nvPr>
        </p:nvGraphicFramePr>
        <p:xfrm>
          <a:off x="394748" y="1268760"/>
          <a:ext cx="835371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86802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1538" y="275845"/>
            <a:ext cx="6786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Результативность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участия школьников в олимпиадах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04737182"/>
              </p:ext>
            </p:extLst>
          </p:nvPr>
        </p:nvGraphicFramePr>
        <p:xfrm>
          <a:off x="3344" y="1196752"/>
          <a:ext cx="903649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40259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05063612"/>
              </p:ext>
            </p:extLst>
          </p:nvPr>
        </p:nvGraphicFramePr>
        <p:xfrm>
          <a:off x="3024667" y="908720"/>
          <a:ext cx="288032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1538" y="-27384"/>
            <a:ext cx="6786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Результативность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участия школьников в олимпиадах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59262529"/>
              </p:ext>
            </p:extLst>
          </p:nvPr>
        </p:nvGraphicFramePr>
        <p:xfrm>
          <a:off x="6084168" y="908720"/>
          <a:ext cx="259228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121321689"/>
              </p:ext>
            </p:extLst>
          </p:nvPr>
        </p:nvGraphicFramePr>
        <p:xfrm>
          <a:off x="179512" y="855386"/>
          <a:ext cx="3024336" cy="579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495352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71538" y="388114"/>
            <a:ext cx="6786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Результативность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участия школьников в олимпиадах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02856655"/>
              </p:ext>
            </p:extLst>
          </p:nvPr>
        </p:nvGraphicFramePr>
        <p:xfrm>
          <a:off x="179512" y="1340768"/>
          <a:ext cx="269200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549954582"/>
              </p:ext>
            </p:extLst>
          </p:nvPr>
        </p:nvGraphicFramePr>
        <p:xfrm>
          <a:off x="6516216" y="1700808"/>
          <a:ext cx="2160240" cy="4984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73065784"/>
              </p:ext>
            </p:extLst>
          </p:nvPr>
        </p:nvGraphicFramePr>
        <p:xfrm>
          <a:off x="3132679" y="1251327"/>
          <a:ext cx="2664296" cy="5193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277134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250825" y="4652963"/>
            <a:ext cx="464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. </a:t>
            </a:r>
          </a:p>
        </p:txBody>
      </p:sp>
      <p:sp>
        <p:nvSpPr>
          <p:cNvPr id="22574" name="Rectangle 46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260350"/>
            <a:ext cx="8243887" cy="714375"/>
          </a:xfrm>
        </p:spPr>
        <p:txBody>
          <a:bodyPr>
            <a:noAutofit/>
          </a:bodyPr>
          <a:lstStyle/>
          <a:p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Охват детей </a:t>
            </a:r>
            <a:r>
              <a:rPr lang="en-US" sz="2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дополнительным образованием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16488" y="880152"/>
            <a:ext cx="41433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Calibri" pitchFamily="34" charset="0"/>
              </a:rPr>
              <a:t>Ново-Савиновский район – </a:t>
            </a:r>
            <a:r>
              <a:rPr lang="en-US" sz="1600" b="1" i="1" dirty="0" smtClean="0">
                <a:latin typeface="Calibri" pitchFamily="34" charset="0"/>
              </a:rPr>
              <a:t>11</a:t>
            </a:r>
            <a:r>
              <a:rPr lang="ru-RU" sz="1600" b="1" i="1" dirty="0" smtClean="0">
                <a:latin typeface="Calibri" pitchFamily="34" charset="0"/>
              </a:rPr>
              <a:t> </a:t>
            </a:r>
            <a:r>
              <a:rPr lang="en-US" sz="1600" b="1" i="1" dirty="0" smtClean="0">
                <a:latin typeface="Calibri" pitchFamily="34" charset="0"/>
              </a:rPr>
              <a:t>628</a:t>
            </a:r>
            <a:r>
              <a:rPr lang="ru-RU" sz="1600" b="1" i="1" dirty="0" smtClean="0">
                <a:latin typeface="Calibri" pitchFamily="34" charset="0"/>
              </a:rPr>
              <a:t> чел.</a:t>
            </a:r>
            <a:endParaRPr lang="ru-RU" sz="1600" b="1" i="1" dirty="0">
              <a:latin typeface="Calibri" pitchFamily="34" charset="0"/>
            </a:endParaRPr>
          </a:p>
          <a:p>
            <a:r>
              <a:rPr lang="ru-RU" sz="1600" b="1" i="1" dirty="0">
                <a:latin typeface="Calibri" pitchFamily="34" charset="0"/>
              </a:rPr>
              <a:t>Авиастроительный район – </a:t>
            </a:r>
            <a:r>
              <a:rPr lang="en-US" sz="1600" b="1" i="1" dirty="0" smtClean="0">
                <a:latin typeface="Calibri" pitchFamily="34" charset="0"/>
              </a:rPr>
              <a:t>5 079</a:t>
            </a:r>
            <a:r>
              <a:rPr lang="ru-RU" sz="1600" b="1" i="1" dirty="0" smtClean="0">
                <a:latin typeface="Calibri" pitchFamily="34" charset="0"/>
              </a:rPr>
              <a:t> чел.</a:t>
            </a:r>
            <a:endParaRPr lang="ru-RU" sz="1600" b="1" i="1" dirty="0">
              <a:latin typeface="Calibr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88666319"/>
              </p:ext>
            </p:extLst>
          </p:nvPr>
        </p:nvGraphicFramePr>
        <p:xfrm>
          <a:off x="123972" y="1172539"/>
          <a:ext cx="885136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0"/>
          <a:stretch/>
        </p:blipFill>
        <p:spPr>
          <a:xfrm>
            <a:off x="3089603" y="5134506"/>
            <a:ext cx="2958003" cy="155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5"/>
          <a:stretch/>
        </p:blipFill>
        <p:spPr>
          <a:xfrm>
            <a:off x="124352" y="4697382"/>
            <a:ext cx="2781408" cy="1990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2"/>
          <a:stretch/>
        </p:blipFill>
        <p:spPr>
          <a:xfrm>
            <a:off x="6228184" y="4697382"/>
            <a:ext cx="2792704" cy="2009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988073"/>
      </p:ext>
    </p:extLst>
  </p:cSld>
  <p:clrMapOvr>
    <a:masterClrMapping/>
  </p:clrMapOvr>
  <p:transition spd="slow"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7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7504" y="116632"/>
            <a:ext cx="9036496" cy="7652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Результативность воспитанников 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творческих коллективов УДО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4389"/>
              </p:ext>
            </p:extLst>
          </p:nvPr>
        </p:nvGraphicFramePr>
        <p:xfrm>
          <a:off x="232315" y="881930"/>
          <a:ext cx="8786874" cy="38443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5389"/>
                <a:gridCol w="2498376"/>
                <a:gridCol w="4613109"/>
              </a:tblGrid>
              <a:tr h="595317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Участники 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Учреждение дополнительного образования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Достижения 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9531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УДО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ЦВР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Авиастроительного района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«Лучшее учреждение дополнительного образования детей»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9531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Медведева 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М.Н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ЦДТ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«Лучший руководитель учреждения дополнительного образования детей»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95317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ПДО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ЦВР, ЦДТ, ЦВР «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ЭКОиТТ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», 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ДДЮТКиЭ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 «Простор», СОШ №33, 177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Республиканский конкурс грантов по поддержке педагогов дополнительного образования детей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95317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ПДО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ЦВР,</a:t>
                      </a:r>
                      <a:r>
                        <a:rPr lang="ru-RU" sz="14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«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ЭКОиТТ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», </a:t>
                      </a:r>
                      <a:r>
                        <a:rPr lang="ru-RU" sz="1400" dirty="0" err="1" smtClean="0">
                          <a:latin typeface="Calibri" pitchFamily="34" charset="0"/>
                          <a:cs typeface="Calibri" pitchFamily="34" charset="0"/>
                        </a:rPr>
                        <a:t>ДМШ</a:t>
                      </a: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 №16, СОШ №9, 33, 165, лицей №26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Республиканский конкурс методических разработок дополнительного образования детей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595317"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Воспитанники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ДМХШ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 №3, 15, 16, </a:t>
                      </a:r>
                      <a:r>
                        <a:rPr kumimoji="0" lang="ru-RU" sz="14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ДШИ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Стипендиаты Мэра города Казани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Documents and Settings\User\Мои документы\Ф О Т О все\фото в роо\DSC_10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797152"/>
            <a:ext cx="2592288" cy="197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нс\Desktop\фото\2014г\SAM_767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764" y="4797152"/>
            <a:ext cx="2916460" cy="202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Documents and Settings\User\Мои документы\Ф О Т О все\Фото брейк-команда\брейк-команда цвр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797152"/>
            <a:ext cx="3024336" cy="197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49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46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724118"/>
              </p:ext>
            </p:extLst>
          </p:nvPr>
        </p:nvGraphicFramePr>
        <p:xfrm>
          <a:off x="323528" y="836712"/>
          <a:ext cx="8640959" cy="3856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1440160"/>
                <a:gridCol w="3600400"/>
                <a:gridCol w="2222210"/>
                <a:gridCol w="1378189"/>
              </a:tblGrid>
              <a:tr h="78041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ОУ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Выделенные средства (руб.)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Общая сумма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</a:tr>
              <a:tr h="274320">
                <a:tc rowSpan="5"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2013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Гимназия №7 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604 618,00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8 678 240,00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</a:tr>
              <a:tr h="368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СОШ № 23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445 000,00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8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СОШ № 146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1 400 000,00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ЦВР Авиастроительного района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4 000 000,00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МУК Ново-Савиновского района 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</a:rPr>
                        <a:t>2 228 622,00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893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2014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СОШ № 146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200 000,00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2 373 187,00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</a:tr>
              <a:tr h="368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СОШ № 177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1 081 039,00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8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>
                          <a:effectLst/>
                        </a:rPr>
                        <a:t>МУК Ново-Савиновского района</a:t>
                      </a:r>
                      <a:endParaRPr lang="ru-RU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dirty="0">
                          <a:effectLst/>
                        </a:rPr>
                        <a:t>1 092 148,00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358" marR="6435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62554" y="260648"/>
            <a:ext cx="6786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Научно-техническое творчество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0" b="13206"/>
          <a:stretch/>
        </p:blipFill>
        <p:spPr>
          <a:xfrm>
            <a:off x="4932040" y="4434903"/>
            <a:ext cx="3835400" cy="1950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22" y="4434903"/>
            <a:ext cx="1530401" cy="22956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62"/>
          <a:stretch/>
        </p:blipFill>
        <p:spPr>
          <a:xfrm>
            <a:off x="372840" y="4440975"/>
            <a:ext cx="2268559" cy="212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1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7421440.jpg"/>
          <p:cNvPicPr>
            <a:picLocks noChangeAspect="1"/>
          </p:cNvPicPr>
          <p:nvPr/>
        </p:nvPicPr>
        <p:blipFill>
          <a:blip r:embed="rId3" cstate="print">
            <a:lum bright="22000" contrast="-33000"/>
          </a:blip>
          <a:srcRect l="5411" b="2164"/>
          <a:stretch>
            <a:fillRect/>
          </a:stretch>
        </p:blipFill>
        <p:spPr>
          <a:xfrm>
            <a:off x="20045" y="1702901"/>
            <a:ext cx="4984003" cy="5155099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143504" y="553415"/>
            <a:ext cx="35718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Городской рейтинг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758450"/>
              </p:ext>
            </p:extLst>
          </p:nvPr>
        </p:nvGraphicFramePr>
        <p:xfrm>
          <a:off x="272076" y="1115388"/>
          <a:ext cx="3786214" cy="37537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93107"/>
                <a:gridCol w="1893107"/>
              </a:tblGrid>
              <a:tr h="3400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УДО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Место в рейтинге</a:t>
                      </a:r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4290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Многопрофильные УДО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6719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ЦДТ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582961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ЦВР Авиастроительного района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6719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ЦВР «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ЭКОиТТ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»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4290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Художественно-этетической направленности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67191"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ДШИ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58296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ДШИ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Авиастроительного района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  <a:tr h="26719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ДМШ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№11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  <a:alpha val="61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712188"/>
              </p:ext>
            </p:extLst>
          </p:nvPr>
        </p:nvGraphicFramePr>
        <p:xfrm>
          <a:off x="4716016" y="1057858"/>
          <a:ext cx="4176464" cy="377095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88232"/>
                <a:gridCol w="2088232"/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УДО</a:t>
                      </a:r>
                      <a:endParaRPr lang="ru-RU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Место в рейтинге</a:t>
                      </a:r>
                      <a:endParaRPr lang="ru-RU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6765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Многопрофильные УДО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320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ЦВР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Авиастроительного района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ЦВР «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ЭКОиТТ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»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ЦДТ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14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Художественно-этетической направленности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ДШИ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ДШИ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Авиастроительного района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1" dirty="0" err="1" smtClean="0"/>
                        <a:t>ДМХШ</a:t>
                      </a:r>
                      <a:r>
                        <a:rPr lang="ru-RU" sz="1400" b="1" baseline="0" dirty="0" smtClean="0"/>
                        <a:t> №3</a:t>
                      </a:r>
                      <a:endParaRPr lang="ru-RU" sz="14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8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214282" y="142852"/>
            <a:ext cx="8501090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Рейтинг  </a:t>
            </a:r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УДО 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по </a:t>
            </a:r>
            <a:r>
              <a:rPr lang="ru-RU" sz="2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итогам 2013-2014 </a:t>
            </a:r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года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3528" y="529315"/>
            <a:ext cx="385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Районный рейтинг </a:t>
            </a: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286248" y="4653136"/>
            <a:ext cx="4606232" cy="20207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Нормативно-правовая основа  функционирования  УД</a:t>
            </a: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О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Кадровое обеспечение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УДО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Эффективность развития  УДО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Доступность и открытость информации о деятельности УДО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Создание условий в УДО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Результативность воспитанников УДО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Эффективность управления УДО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895032" y="5342057"/>
            <a:ext cx="271464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Критерии оценки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b="1" u="sng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деятельности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УДО</a:t>
            </a:r>
            <a:endParaRPr lang="ru-RU" b="1" u="sng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42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8984" y="0"/>
            <a:ext cx="8229600" cy="642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Здоровый образ жизни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755412"/>
            <a:ext cx="42218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u="sng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Эффективность  физкультурно-оздоровительной и спортивно-</a:t>
            </a:r>
            <a:r>
              <a:rPr lang="ru-RU" sz="1400" b="1" u="sng" dirty="0" err="1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масовой</a:t>
            </a:r>
            <a:r>
              <a:rPr lang="ru-RU" sz="1400" b="1" u="sng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работы деятельности образовательных учреждений</a:t>
            </a:r>
            <a:endParaRPr lang="ru-RU" sz="1400" b="1" u="sng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936" y="755412"/>
            <a:ext cx="3744416" cy="210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917936" y="2703847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Победитель регионального этапа всероссийских спортивных игр школьников  «Президентские спортивные  игры»</a:t>
            </a:r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, команда школы №177 </a:t>
            </a:r>
            <a:endParaRPr lang="ru-RU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8520" y="593191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Победитель Всероссийского этапа школьной баскетбольной лиги </a:t>
            </a:r>
          </a:p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sz="1600" b="1" dirty="0" err="1" smtClean="0">
                <a:latin typeface="Calibri" pitchFamily="34" charset="0"/>
                <a:cs typeface="Calibri" pitchFamily="34" charset="0"/>
              </a:rPr>
              <a:t>КЭС-Баскет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», команда школы №85</a:t>
            </a:r>
            <a:endParaRPr lang="ru-RU" sz="1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Рисунок 11" descr="Изображение 035.jpg"/>
          <p:cNvPicPr>
            <a:picLocks noChangeAspect="1"/>
          </p:cNvPicPr>
          <p:nvPr/>
        </p:nvPicPr>
        <p:blipFill>
          <a:blip r:embed="rId3" cstate="print"/>
          <a:srcRect b="8443"/>
          <a:stretch>
            <a:fillRect/>
          </a:stretch>
        </p:blipFill>
        <p:spPr>
          <a:xfrm>
            <a:off x="5868144" y="3920828"/>
            <a:ext cx="3029812" cy="1563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altAvm-QcrNcIFlEoDjYFWg4UydAiQo2kOKm2PPU5E_eHzB.jpg"/>
          <p:cNvPicPr>
            <a:picLocks noChangeAspect="1"/>
          </p:cNvPicPr>
          <p:nvPr/>
        </p:nvPicPr>
        <p:blipFill rotWithShape="1">
          <a:blip r:embed="rId4" cstate="print"/>
          <a:srcRect l="13421" r="10086" b="17763"/>
          <a:stretch/>
        </p:blipFill>
        <p:spPr>
          <a:xfrm>
            <a:off x="323528" y="3427360"/>
            <a:ext cx="3483024" cy="249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082466892"/>
              </p:ext>
            </p:extLst>
          </p:nvPr>
        </p:nvGraphicFramePr>
        <p:xfrm>
          <a:off x="155248" y="1340768"/>
          <a:ext cx="4824536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113446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3184"/>
            <a:ext cx="6300192" cy="714408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n-cs"/>
              </a:rPr>
              <a:t>Республиканская акция </a:t>
            </a:r>
            <a:br>
              <a:rPr lang="ru-RU" sz="2400" b="1" i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n-cs"/>
              </a:rPr>
            </a:br>
            <a:r>
              <a:rPr lang="ru-RU" sz="2400" b="1" i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n-cs"/>
              </a:rPr>
              <a:t>«Помоги своей школе»</a:t>
            </a:r>
            <a:endParaRPr lang="ru-RU" sz="2400" b="1" i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+mn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34143238"/>
              </p:ext>
            </p:extLst>
          </p:nvPr>
        </p:nvGraphicFramePr>
        <p:xfrm>
          <a:off x="179512" y="836712"/>
          <a:ext cx="633670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04076181"/>
              </p:ext>
            </p:extLst>
          </p:nvPr>
        </p:nvGraphicFramePr>
        <p:xfrm>
          <a:off x="5796136" y="908720"/>
          <a:ext cx="244827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74157453"/>
              </p:ext>
            </p:extLst>
          </p:nvPr>
        </p:nvGraphicFramePr>
        <p:xfrm>
          <a:off x="7236296" y="1196752"/>
          <a:ext cx="244827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846968519"/>
              </p:ext>
            </p:extLst>
          </p:nvPr>
        </p:nvGraphicFramePr>
        <p:xfrm>
          <a:off x="6300192" y="4221088"/>
          <a:ext cx="273630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3" name="Заголовок 3"/>
          <p:cNvSpPr txBox="1">
            <a:spLocks/>
          </p:cNvSpPr>
          <p:nvPr/>
        </p:nvSpPr>
        <p:spPr>
          <a:xfrm>
            <a:off x="5796136" y="188640"/>
            <a:ext cx="3150096" cy="714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+mn-cs"/>
              </a:rPr>
              <a:t>Активные школы</a:t>
            </a:r>
            <a:endParaRPr lang="ru-RU" sz="2400" b="1" i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3203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20140818_1011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4" y="103981"/>
            <a:ext cx="3968313" cy="2709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903663" y="65088"/>
            <a:ext cx="35480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119563" y="-79375"/>
            <a:ext cx="3332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6154" name="Picture 10" descr="20140815_16222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37" r="2852"/>
          <a:stretch/>
        </p:blipFill>
        <p:spPr bwMode="auto">
          <a:xfrm>
            <a:off x="171134" y="3934664"/>
            <a:ext cx="3948429" cy="2706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20140815_16332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0"/>
          <a:stretch/>
        </p:blipFill>
        <p:spPr bwMode="auto">
          <a:xfrm>
            <a:off x="4992303" y="151478"/>
            <a:ext cx="3942011" cy="2709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20140815_16222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0" b="2867"/>
          <a:stretch/>
        </p:blipFill>
        <p:spPr bwMode="auto">
          <a:xfrm>
            <a:off x="5007395" y="3957105"/>
            <a:ext cx="3948429" cy="269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20140815_16114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" b="3240"/>
          <a:stretch/>
        </p:blipFill>
        <p:spPr bwMode="auto">
          <a:xfrm>
            <a:off x="2267744" y="1733907"/>
            <a:ext cx="3986603" cy="2703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327"/>
          <p:cNvSpPr txBox="1">
            <a:spLocks noChangeArrowheads="1"/>
          </p:cNvSpPr>
          <p:nvPr/>
        </p:nvSpPr>
        <p:spPr bwMode="auto">
          <a:xfrm>
            <a:off x="171133" y="3750131"/>
            <a:ext cx="8784691" cy="830997"/>
          </a:xfrm>
          <a:prstGeom prst="rect">
            <a:avLst/>
          </a:prstGeom>
          <a:solidFill>
            <a:schemeClr val="tx2">
              <a:lumMod val="20000"/>
              <a:lumOff val="80000"/>
              <a:alpha val="34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2400" b="1" cap="small" dirty="0">
                <a:solidFill>
                  <a:srgbClr val="003300"/>
                </a:solidFill>
                <a:latin typeface="+mn-lt"/>
              </a:rPr>
              <a:t>«Нельзя допускать проведение занятий в </a:t>
            </a:r>
            <a:r>
              <a:rPr lang="ru-RU" sz="2400" b="1" cap="small" dirty="0">
                <a:solidFill>
                  <a:srgbClr val="003300"/>
                </a:solidFill>
                <a:latin typeface="+mn-lt"/>
              </a:rPr>
              <a:t>аварийных, </a:t>
            </a:r>
            <a:endParaRPr lang="en-US" sz="2400" b="1" cap="small" dirty="0">
              <a:solidFill>
                <a:srgbClr val="003300"/>
              </a:solidFill>
              <a:latin typeface="+mn-lt"/>
            </a:endParaRPr>
          </a:p>
          <a:p>
            <a:pPr algn="ctr">
              <a:defRPr/>
            </a:pPr>
            <a:r>
              <a:rPr lang="ru-RU" sz="2400" b="1" cap="small" dirty="0">
                <a:solidFill>
                  <a:srgbClr val="003300"/>
                </a:solidFill>
                <a:latin typeface="+mn-lt"/>
              </a:rPr>
              <a:t>ветхих,  приспособленных помещениях»</a:t>
            </a:r>
          </a:p>
        </p:txBody>
      </p:sp>
    </p:spTree>
    <p:extLst>
      <p:ext uri="{BB962C8B-B14F-4D97-AF65-F5344CB8AC3E}">
        <p14:creationId xmlns:p14="http://schemas.microsoft.com/office/powerpoint/2010/main" val="29071375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680"/>
            <a:ext cx="8229600" cy="1252728"/>
          </a:xfrm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chemeClr val="tx1"/>
                </a:solidFill>
              </a:rPr>
              <a:t>Инновационные </a:t>
            </a:r>
            <a:r>
              <a:rPr lang="ru-RU" sz="2400" b="1" dirty="0" smtClean="0">
                <a:solidFill>
                  <a:schemeClr val="tx1"/>
                </a:solidFill>
              </a:rPr>
              <a:t>и опытно-экспериментальные площадки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23488051"/>
              </p:ext>
            </p:extLst>
          </p:nvPr>
        </p:nvGraphicFramePr>
        <p:xfrm>
          <a:off x="-540568" y="1772816"/>
          <a:ext cx="604867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395536" y="5157192"/>
            <a:ext cx="1593849" cy="1385208"/>
            <a:chOff x="3428501" y="567831"/>
            <a:chExt cx="1593849" cy="1385208"/>
          </a:xfrm>
        </p:grpSpPr>
        <p:sp>
          <p:nvSpPr>
            <p:cNvPr id="11" name="Шестиугольник 10"/>
            <p:cNvSpPr/>
            <p:nvPr/>
          </p:nvSpPr>
          <p:spPr>
            <a:xfrm>
              <a:off x="3428501" y="567831"/>
              <a:ext cx="1593849" cy="1385208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Шестиугольник 4"/>
            <p:cNvSpPr/>
            <p:nvPr/>
          </p:nvSpPr>
          <p:spPr>
            <a:xfrm>
              <a:off x="3693240" y="797914"/>
              <a:ext cx="1064371" cy="9250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kern="1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915816" y="909131"/>
            <a:ext cx="1593849" cy="1385208"/>
            <a:chOff x="3428501" y="567831"/>
            <a:chExt cx="1593849" cy="1385208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3428501" y="567831"/>
              <a:ext cx="1593849" cy="1385208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Шестиугольник 4"/>
            <p:cNvSpPr/>
            <p:nvPr/>
          </p:nvSpPr>
          <p:spPr>
            <a:xfrm>
              <a:off x="3693240" y="797914"/>
              <a:ext cx="1064371" cy="9250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Школы РФ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ш</a:t>
              </a:r>
              <a:r>
                <a:rPr lang="ru-RU" sz="12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 25, 43, 71, 165</a:t>
              </a:r>
              <a:endParaRPr lang="ru-RU" sz="1200" b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805443130"/>
              </p:ext>
            </p:extLst>
          </p:nvPr>
        </p:nvGraphicFramePr>
        <p:xfrm>
          <a:off x="3734800" y="12652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4409747" y="4797152"/>
            <a:ext cx="1953859" cy="1596248"/>
            <a:chOff x="2217993" y="2746975"/>
            <a:chExt cx="1665827" cy="1452643"/>
          </a:xfrm>
        </p:grpSpPr>
        <p:sp>
          <p:nvSpPr>
            <p:cNvPr id="19" name="Шестиугольник 18"/>
            <p:cNvSpPr/>
            <p:nvPr/>
          </p:nvSpPr>
          <p:spPr>
            <a:xfrm>
              <a:off x="2217993" y="2746975"/>
              <a:ext cx="1665827" cy="1452643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Шестиугольник 4"/>
            <p:cNvSpPr/>
            <p:nvPr/>
          </p:nvSpPr>
          <p:spPr>
            <a:xfrm>
              <a:off x="2495152" y="2988665"/>
              <a:ext cx="1111509" cy="9692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«Школа после уроков»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г.7, ш.23, 54,60, 62, 119,  146, 177, 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ЦВР </a:t>
              </a:r>
              <a:r>
                <a:rPr lang="ru-RU" sz="1400" b="1" kern="12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Ав.р</a:t>
              </a:r>
              <a:r>
                <a:rPr lang="ru-RU" sz="1400" b="1" kern="12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-на, МУК Н-С р-на</a:t>
              </a:r>
              <a:endParaRPr lang="ru-RU" sz="1400" b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98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51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47532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2013-2014 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учебный год – </a:t>
            </a:r>
            <a:r>
              <a:rPr lang="ru-RU" sz="2800" b="1" i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год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математики</a:t>
            </a:r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/>
            </a:r>
            <a:br>
              <a:rPr lang="en-US" sz="28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32737"/>
              </p:ext>
            </p:extLst>
          </p:nvPr>
        </p:nvGraphicFramePr>
        <p:xfrm>
          <a:off x="714348" y="2143116"/>
          <a:ext cx="814393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28596" y="1000108"/>
            <a:ext cx="2477552" cy="1214446"/>
            <a:chOff x="2831540" y="501653"/>
            <a:chExt cx="2477552" cy="121444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831540" y="501653"/>
              <a:ext cx="2477552" cy="1143008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2831540" y="501653"/>
              <a:ext cx="2477552" cy="1214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b="1" kern="1200" dirty="0" smtClean="0">
                  <a:latin typeface="Calibri" pitchFamily="34" charset="0"/>
                  <a:cs typeface="Calibri" pitchFamily="34" charset="0"/>
                </a:rPr>
                <a:t>Смотр-конкурс кабинетов математики: 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b="1" dirty="0" smtClean="0">
                  <a:latin typeface="Calibri" pitchFamily="34" charset="0"/>
                  <a:cs typeface="Calibri" pitchFamily="34" charset="0"/>
                </a:rPr>
                <a:t>I</a:t>
              </a:r>
              <a:r>
                <a:rPr lang="ru-RU" sz="1400" b="1" dirty="0" smtClean="0">
                  <a:latin typeface="Calibri" pitchFamily="34" charset="0"/>
                  <a:cs typeface="Calibri" pitchFamily="34" charset="0"/>
                </a:rPr>
                <a:t> м. – </a:t>
              </a:r>
              <a:r>
                <a:rPr lang="ru-RU" sz="1400" b="1" dirty="0" err="1" smtClean="0">
                  <a:latin typeface="Calibri" pitchFamily="34" charset="0"/>
                  <a:cs typeface="Calibri" pitchFamily="34" charset="0"/>
                </a:rPr>
                <a:t>сош</a:t>
              </a:r>
              <a:r>
                <a:rPr lang="ru-RU" sz="1400" b="1" dirty="0" smtClean="0">
                  <a:latin typeface="Calibri" pitchFamily="34" charset="0"/>
                  <a:cs typeface="Calibri" pitchFamily="34" charset="0"/>
                </a:rPr>
                <a:t> 177, 146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400" b="1" kern="1200" dirty="0" smtClean="0">
                  <a:latin typeface="Calibri" pitchFamily="34" charset="0"/>
                  <a:cs typeface="Calibri" pitchFamily="34" charset="0"/>
                </a:rPr>
                <a:t>II</a:t>
              </a:r>
              <a:r>
                <a:rPr lang="ru-RU" sz="1400" b="1" kern="1200" dirty="0" smtClean="0">
                  <a:latin typeface="Calibri" pitchFamily="34" charset="0"/>
                  <a:cs typeface="Calibri" pitchFamily="34" charset="0"/>
                </a:rPr>
                <a:t> м. – </a:t>
              </a:r>
              <a:r>
                <a:rPr lang="ru-RU" sz="1400" b="1" kern="1200" dirty="0" err="1" smtClean="0">
                  <a:latin typeface="Calibri" pitchFamily="34" charset="0"/>
                  <a:cs typeface="Calibri" pitchFamily="34" charset="0"/>
                </a:rPr>
                <a:t>сош</a:t>
              </a:r>
              <a:r>
                <a:rPr lang="ru-RU" sz="1400" b="1" kern="1200" dirty="0" smtClean="0">
                  <a:latin typeface="Calibri" pitchFamily="34" charset="0"/>
                  <a:cs typeface="Calibri" pitchFamily="34" charset="0"/>
                </a:rPr>
                <a:t> 117, 60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b="1" dirty="0" smtClean="0">
                  <a:latin typeface="Calibri" pitchFamily="34" charset="0"/>
                  <a:cs typeface="Calibri" pitchFamily="34" charset="0"/>
                </a:rPr>
                <a:t>Лауреат – </a:t>
              </a:r>
              <a:r>
                <a:rPr lang="ru-RU" sz="1400" b="1" dirty="0" err="1" smtClean="0">
                  <a:latin typeface="Calibri" pitchFamily="34" charset="0"/>
                  <a:cs typeface="Calibri" pitchFamily="34" charset="0"/>
                </a:rPr>
                <a:t>сош</a:t>
              </a:r>
              <a:r>
                <a:rPr lang="ru-RU" sz="1400" b="1" dirty="0" smtClean="0">
                  <a:latin typeface="Calibri" pitchFamily="34" charset="0"/>
                  <a:cs typeface="Calibri" pitchFamily="34" charset="0"/>
                </a:rPr>
                <a:t> 132</a:t>
              </a:r>
              <a:endParaRPr lang="ru-RU" sz="1400" b="1" kern="1200" dirty="0" smtClean="0">
                <a:latin typeface="Calibri" pitchFamily="34" charset="0"/>
                <a:cs typeface="Calibri" pitchFamily="34" charset="0"/>
              </a:endParaRP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b="1" kern="1200" dirty="0" smtClean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14678" y="1000108"/>
            <a:ext cx="2477552" cy="1049962"/>
            <a:chOff x="2831540" y="501653"/>
            <a:chExt cx="2477552" cy="10499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831540" y="501653"/>
              <a:ext cx="2477552" cy="1049962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2831540" y="501653"/>
              <a:ext cx="2477552" cy="10499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b="1" kern="1200" dirty="0" smtClean="0">
                  <a:latin typeface="Calibri" pitchFamily="34" charset="0"/>
                  <a:cs typeface="Calibri" pitchFamily="34" charset="0"/>
                </a:rPr>
                <a:t>Лидер по результатам ЕГЭ по математике – лицей-интернат №7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929322" y="1000108"/>
            <a:ext cx="2857520" cy="1049962"/>
            <a:chOff x="2688664" y="501653"/>
            <a:chExt cx="2857520" cy="1049962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688664" y="501653"/>
              <a:ext cx="2857520" cy="1049962"/>
            </a:xfrm>
            <a:prstGeom prst="rect">
              <a:avLst/>
            </a:prstGeom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sz="1400" b="1" dirty="0" smtClean="0"/>
                <a:t>Лучшие центры математического образования – г.7, </a:t>
              </a:r>
              <a:r>
                <a:rPr lang="ru-RU" sz="1400" b="1" dirty="0" err="1" smtClean="0"/>
                <a:t>сош</a:t>
              </a:r>
              <a:r>
                <a:rPr lang="ru-RU" sz="1400" b="1" dirty="0" smtClean="0"/>
                <a:t> 9 и 177 (сертификаты на кабинеты математики)</a:t>
              </a:r>
              <a:endParaRPr lang="ru-RU" sz="1400" b="1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831540" y="501653"/>
              <a:ext cx="2477552" cy="10499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b="1" kern="1200" dirty="0" smtClean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55734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524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Под эгидой года математики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52</a:t>
            </a:fld>
            <a:endParaRPr 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428596" y="1142984"/>
          <a:ext cx="814393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74384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14290"/>
            <a:ext cx="8229600" cy="42862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Calibri" pitchFamily="34" charset="0"/>
                <a:ea typeface="+mn-ea"/>
                <a:cs typeface="Calibri" pitchFamily="34" charset="0"/>
              </a:rPr>
              <a:t>Капитальный ремонт </a:t>
            </a:r>
            <a:r>
              <a:rPr lang="ru-RU" sz="3200" dirty="0">
                <a:solidFill>
                  <a:srgbClr val="002060"/>
                </a:solidFill>
                <a:latin typeface="Calibri" pitchFamily="34" charset="0"/>
                <a:ea typeface="+mn-ea"/>
                <a:cs typeface="Calibri" pitchFamily="34" charset="0"/>
              </a:rPr>
              <a:t>ДОУ</a:t>
            </a:r>
          </a:p>
        </p:txBody>
      </p:sp>
      <p:graphicFrame>
        <p:nvGraphicFramePr>
          <p:cNvPr id="29700" name="Group 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30344452"/>
              </p:ext>
            </p:extLst>
          </p:nvPr>
        </p:nvGraphicFramePr>
        <p:xfrm>
          <a:off x="179512" y="3284984"/>
          <a:ext cx="8786872" cy="295939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56748"/>
                <a:gridCol w="792088"/>
                <a:gridCol w="648072"/>
                <a:gridCol w="648072"/>
                <a:gridCol w="648072"/>
                <a:gridCol w="648072"/>
                <a:gridCol w="648072"/>
                <a:gridCol w="648072"/>
                <a:gridCol w="648072"/>
                <a:gridCol w="648072"/>
                <a:gridCol w="648072"/>
                <a:gridCol w="1405388"/>
              </a:tblGrid>
              <a:tr h="790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район</a:t>
                      </a:r>
                      <a:endParaRPr kumimoji="0" lang="ru-RU" sz="1400" b="1" i="0" u="none" strike="noStrike" kern="1200" cap="small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</a:t>
                      </a:r>
                      <a:r>
                        <a:rPr kumimoji="0" lang="ru-RU" sz="1400" b="1" i="0" u="none" strike="noStrike" kern="1200" cap="small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учр-й</a:t>
                      </a:r>
                      <a:endParaRPr kumimoji="0" lang="ru-RU" sz="1400" b="1" i="0" u="none" strike="noStrike" kern="1200" cap="small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1940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1950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1960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1970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1990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2000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2010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2012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нуждаются в капитальном ремонте</a:t>
                      </a:r>
                      <a:endParaRPr kumimoji="0" lang="ru-RU" sz="1400" b="1" i="0" u="none" strike="noStrike" kern="1200" cap="small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</a:tr>
              <a:tr h="8341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kumimoji="0" lang="ru-RU" sz="1400" b="1" i="0" u="none" strike="noStrike" kern="1200" cap="small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832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small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Н-С</a:t>
                      </a:r>
                      <a:endParaRPr kumimoji="0" lang="ru-RU" sz="1400" b="1" i="0" u="none" strike="noStrike" kern="1200" cap="small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2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ИТОГО: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26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47805064"/>
              </p:ext>
            </p:extLst>
          </p:nvPr>
        </p:nvGraphicFramePr>
        <p:xfrm>
          <a:off x="395536" y="764704"/>
          <a:ext cx="842493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78337975"/>
              </p:ext>
            </p:extLst>
          </p:nvPr>
        </p:nvGraphicFramePr>
        <p:xfrm>
          <a:off x="323528" y="1628800"/>
          <a:ext cx="842493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760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gray">
          <a:xfrm>
            <a:off x="500034" y="44624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lang="en-US" sz="32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smtClean="0"/>
              <a:t>Приоритет ДОУ для капитального ремонта</a:t>
            </a:r>
            <a:endParaRPr lang="ru-RU" sz="2800" dirty="0"/>
          </a:p>
        </p:txBody>
      </p:sp>
      <p:graphicFrame>
        <p:nvGraphicFramePr>
          <p:cNvPr id="8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953891"/>
              </p:ext>
            </p:extLst>
          </p:nvPr>
        </p:nvGraphicFramePr>
        <p:xfrm>
          <a:off x="107503" y="615678"/>
          <a:ext cx="8935822" cy="605368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80356"/>
                <a:gridCol w="1485560"/>
                <a:gridCol w="1863722"/>
                <a:gridCol w="1276546"/>
                <a:gridCol w="1276546"/>
                <a:gridCol w="1276546"/>
                <a:gridCol w="1276546"/>
              </a:tblGrid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№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п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п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Наименование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объекта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Адрес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ДОУ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Площадь 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кв.м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Год постройки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не 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ранее 1983 г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Плановая мощность, воспитанники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Фактическая численность, воспитанники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Авиастроительный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район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Чапаева, 47а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879,6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348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Дубинина, 2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1063,3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366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Литвинова, 57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1571,4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1982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260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Ленинградская, 60а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1141,9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1956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95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222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64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Ленинградская, 43 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696,0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1952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№341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Литвинова, 51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1401,9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182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341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Т -Комбинатская, 8а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353,1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1965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308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Молодежная, 6а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1826,2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252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05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Б.Армавирская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41б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2034,7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220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Копылова, 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1043,8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1979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225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Кубанская, 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725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1936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365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Карагандинская, 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2086,2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170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МБДОУ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172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Челюскина, 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614,7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1961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56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Айдарова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24а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1904,9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268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Челюскина, 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837,3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1960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127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Белинского, 15а 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2865,3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243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353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Дементьева, 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2553,4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259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141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Максимова, 7а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2054,2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270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Ак.Павлова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11а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3818,5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МБДОУ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Лядова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3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787,3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1936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71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296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Ц.Мариупольская,92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1008,2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132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299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Лукина, 48а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852,2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143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1591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491154"/>
              </p:ext>
            </p:extLst>
          </p:nvPr>
        </p:nvGraphicFramePr>
        <p:xfrm>
          <a:off x="179512" y="764704"/>
          <a:ext cx="8856982" cy="636865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76118"/>
                <a:gridCol w="1472453"/>
                <a:gridCol w="1847279"/>
                <a:gridCol w="1265283"/>
                <a:gridCol w="1265283"/>
                <a:gridCol w="1265283"/>
                <a:gridCol w="1265283"/>
              </a:tblGrid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№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п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п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Наименование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объекта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Адрес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ДОУ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Площадь 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кв.м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Год постройки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не 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ранее 1983 г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Плановая мощность, воспитанники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Фактическая численность, воспитанники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Авиастроительный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район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Чапаева, 47а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879,6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348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Дубинина, 2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1063,3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366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Литвинова, 57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1571,4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1982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Ленинградская, 60а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1141,9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1956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95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222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Ленинградская, 43 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696,0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1952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№341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Литвинова, 51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1401,9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182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341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Т -Комбинатская, 8а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353,1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1965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35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12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308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ул. Молодежная, 6а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1826,2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252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05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Б.Армавирская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41б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2034,7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220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Копылова, 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1043,8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1979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225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Кубанская, 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725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1936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365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Карагандинская, 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2086,2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170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МБДОУ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172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Челюскина, 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614,7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1961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56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Айдарова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24а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1904,9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268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Челюскина, 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837,3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1960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127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Белинского, 15а 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2865,3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243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353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Дементьева, 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2553,4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1975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210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259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141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Максимова, 7а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2054,2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280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270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4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368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Ак.Павлова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11а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3818,5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1983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МБДОУ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36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</a:t>
                      </a:r>
                      <a:r>
                        <a:rPr lang="ru-RU" sz="1200" u="none" strike="noStrike" dirty="0" err="1">
                          <a:latin typeface="Calibri" pitchFamily="34" charset="0"/>
                          <a:cs typeface="Calibri" pitchFamily="34" charset="0"/>
                        </a:rPr>
                        <a:t>Лядова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, 3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787,3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1936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34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21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296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Ц.Мариупольская,92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1008,2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132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  <a:tr h="2337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22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dirty="0" smtClean="0">
                          <a:latin typeface="Calibri" pitchFamily="34" charset="0"/>
                          <a:cs typeface="Calibri" pitchFamily="34" charset="0"/>
                        </a:rPr>
                        <a:t>  №</a:t>
                      </a:r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299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ул. Лукина, 48а</a:t>
                      </a:r>
                      <a:endParaRPr lang="ru-RU" sz="1200" b="0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852,2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1972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ru-RU" sz="12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Calibri" pitchFamily="34" charset="0"/>
                          <a:cs typeface="Calibri" pitchFamily="34" charset="0"/>
                        </a:rPr>
                        <a:t>143</a:t>
                      </a:r>
                      <a:endParaRPr lang="ru-RU" sz="12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A6B4-C187-4F18-9BDA-C703AF29A5C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298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793560"/>
              </p:ext>
            </p:extLst>
          </p:nvPr>
        </p:nvGraphicFramePr>
        <p:xfrm>
          <a:off x="142844" y="481464"/>
          <a:ext cx="8715436" cy="633191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96438"/>
                <a:gridCol w="1389512"/>
                <a:gridCol w="1285884"/>
                <a:gridCol w="1214446"/>
                <a:gridCol w="1428760"/>
                <a:gridCol w="1357322"/>
                <a:gridCol w="1643074"/>
              </a:tblGrid>
              <a:tr h="6345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№ </a:t>
                      </a:r>
                      <a:r>
                        <a:rPr lang="ru-RU" sz="14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/</a:t>
                      </a:r>
                      <a:r>
                        <a:rPr lang="ru-RU" sz="14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Наименование объекта </a:t>
                      </a:r>
                      <a:endParaRPr lang="ru-RU" sz="1400" u="none" strike="noStrike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Адрес 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ДОУ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Площадь 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ДОУ, 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кв.м.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Год постройки 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не 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ранее 1983 г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Плановая мощность, воспитанники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Фактическая численность, воспитанники</a:t>
                      </a:r>
                    </a:p>
                  </a:txBody>
                  <a:tcPr marL="6024" marR="6024" marT="6024" marB="0" anchor="ctr"/>
                </a:tc>
              </a:tr>
              <a:tr h="201208">
                <a:tc gridSpan="7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1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Ново-Савиновский  район</a:t>
                      </a:r>
                      <a:endParaRPr lang="ru-RU" sz="1100" b="1" u="none" strike="noStrike" kern="1200" dirty="0">
                        <a:solidFill>
                          <a:srgbClr val="FF000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latin typeface="Times New Roman"/>
                      </a:endParaRPr>
                    </a:p>
                  </a:txBody>
                  <a:tcPr marL="6024" marR="6024" marT="6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9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ул.Коллективная, 25а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1686,5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1967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180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165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9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 err="1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МБДОУ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ул.Короленко, 85а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1083,7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1960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116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9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 err="1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ул.Адоратского</a:t>
                      </a:r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13а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2744,9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294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9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370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 err="1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ул.Амирхана</a:t>
                      </a:r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37а</a:t>
                      </a:r>
                    </a:p>
                  </a:txBody>
                  <a:tcPr marL="6024" marR="6024" marT="6024" marB="0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3237,1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1983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245</a:t>
                      </a:r>
                    </a:p>
                  </a:txBody>
                  <a:tcPr marL="6024" marR="6024" marT="6024" marB="0" anchor="b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ru-RU" sz="900" b="1" i="0" u="none" strike="noStrike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ул.Октябрьская, 17а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841,5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1966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 rowSpan="2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202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9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 err="1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МБДОУ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ул.Гагарина, 18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869,4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1959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80</a:t>
                      </a:r>
                    </a:p>
                  </a:txBody>
                  <a:tcPr marL="6024" marR="6024" marT="60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ru-RU" sz="900" b="1" i="0" u="none" strike="noStrike" dirty="0">
                        <a:solidFill>
                          <a:srgbClr val="FF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b="1" u="none" strike="noStrike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b="1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ул.Ямашева, 80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2994,4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1979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262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ул.Амирхана</a:t>
                      </a: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10а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1081,5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1979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144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248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ул.Амирхана, 35а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1996,5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1971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237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302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ул.Гашека, 9а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1665,8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1971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284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337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ул.Голубятникова, 21а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2589,4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221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МБДОУ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338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ул.Мусина, 53а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1053,3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122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346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ул.Ибрагимова, 57а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1674,7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254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315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ул.Октябрьская, 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1099,8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158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ул.Коллективная, 33а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1932,4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215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306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ул.Короленко, 33а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1729,0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ул.Голубятникова, 23а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2552,9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207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ул.Октябрьская, 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1610,3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139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19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ул.Коллективная, 31а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1963,8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245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275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ул.Ибрагимова, 7а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1205,7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1968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125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latin typeface="Calibri" pitchFamily="34" charset="0"/>
                          <a:cs typeface="Calibri" pitchFamily="34" charset="0"/>
                        </a:rPr>
                        <a:t>21</a:t>
                      </a:r>
                      <a:endParaRPr lang="ru-RU" sz="900" b="1" i="0" u="none" strike="noStrik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ул.Гагарина, 65а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962,3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1972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147</a:t>
                      </a:r>
                    </a:p>
                  </a:txBody>
                  <a:tcPr marL="6024" marR="6024" marT="6024" marB="0" anchor="ctr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22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145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ул.Мусина, 50а</a:t>
                      </a:r>
                    </a:p>
                  </a:txBody>
                  <a:tcPr marL="6024" marR="6024" marT="6024" marB="0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2547,3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1983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299</a:t>
                      </a:r>
                    </a:p>
                  </a:txBody>
                  <a:tcPr marL="6024" marR="6024" marT="6024" marB="0" anchor="b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23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371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ул.Ямашева, 48а</a:t>
                      </a:r>
                    </a:p>
                  </a:txBody>
                  <a:tcPr marL="6024" marR="6024" marT="6024" marB="0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2323,5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1983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263</a:t>
                      </a:r>
                    </a:p>
                  </a:txBody>
                  <a:tcPr marL="6024" marR="6024" marT="6024" marB="0" anchor="b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24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ул.Адоратского</a:t>
                      </a: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10а</a:t>
                      </a:r>
                    </a:p>
                  </a:txBody>
                  <a:tcPr marL="6024" marR="6024" marT="6024" marB="0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2658,4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1983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260</a:t>
                      </a:r>
                    </a:p>
                  </a:txBody>
                  <a:tcPr marL="6024" marR="6024" marT="6024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299</a:t>
                      </a:r>
                    </a:p>
                  </a:txBody>
                  <a:tcPr marL="6024" marR="6024" marT="6024" marB="0" anchor="b"/>
                </a:tc>
              </a:tr>
              <a:tr h="215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latin typeface="Calibri" pitchFamily="34" charset="0"/>
                          <a:cs typeface="Calibri" pitchFamily="34" charset="0"/>
                        </a:rPr>
                        <a:t>25</a:t>
                      </a:r>
                      <a:endParaRPr lang="ru-RU" sz="900" b="1" i="0" u="none" strike="noStrik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МАДОУ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№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360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ru-RU" sz="900" u="none" strike="noStrike" kern="1200" dirty="0" err="1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ул.Адоратского</a:t>
                      </a: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, 8а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2693,6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1982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220</a:t>
                      </a:r>
                    </a:p>
                  </a:txBody>
                  <a:tcPr marL="6024" marR="6024" marT="6024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222</a:t>
                      </a:r>
                    </a:p>
                  </a:txBody>
                  <a:tcPr marL="6024" marR="6024" marT="6024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4282" y="-27384"/>
            <a:ext cx="8715436" cy="57150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+mn-cs"/>
              </a:rPr>
              <a:t>Приоритет ДОУ для капитального ремонта</a:t>
            </a:r>
          </a:p>
        </p:txBody>
      </p:sp>
    </p:spTree>
    <p:extLst>
      <p:ext uri="{BB962C8B-B14F-4D97-AF65-F5344CB8AC3E}">
        <p14:creationId xmlns:p14="http://schemas.microsoft.com/office/powerpoint/2010/main" val="5395602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RU_blue_Natural">
  <a:themeElements>
    <a:clrScheme name="Natural01">
      <a:dk1>
        <a:sysClr val="windowText" lastClr="000000"/>
      </a:dk1>
      <a:lt1>
        <a:sysClr val="window" lastClr="FFFFFF"/>
      </a:lt1>
      <a:dk2>
        <a:srgbClr val="1F6299"/>
      </a:dk2>
      <a:lt2>
        <a:srgbClr val="DFF0F7"/>
      </a:lt2>
      <a:accent1>
        <a:srgbClr val="40C6D8"/>
      </a:accent1>
      <a:accent2>
        <a:srgbClr val="5581FD"/>
      </a:accent2>
      <a:accent3>
        <a:srgbClr val="33BDFB"/>
      </a:accent3>
      <a:accent4>
        <a:srgbClr val="4CD416"/>
      </a:accent4>
      <a:accent5>
        <a:srgbClr val="FE8C2E"/>
      </a:accent5>
      <a:accent6>
        <a:srgbClr val="C489FF"/>
      </a:accent6>
      <a:hlink>
        <a:srgbClr val="D98609"/>
      </a:hlink>
      <a:folHlink>
        <a:srgbClr val="85DFD0"/>
      </a:folHlink>
    </a:clrScheme>
    <a:fontScheme name="Natural01">
      <a:majorFont>
        <a:latin typeface="Tahoma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ahoma"/>
        <a:ea typeface=""/>
        <a:cs typeface=""/>
        <a:font script="Jpan" typeface="HGｺﾞｼｯｸE"/>
        <a:font script="Hang" typeface="맑은 고딕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atural01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31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0000"/>
                <a:satMod val="2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4000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alpha val="38000"/>
                <a:satMod val="150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3000000"/>
            </a:lightRig>
          </a:scene3d>
          <a:sp3d contourW="6350" prstMaterial="flat">
            <a:bevelT h="889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satMod val="200000"/>
              </a:schemeClr>
            </a:gs>
            <a:gs pos="100000">
              <a:schemeClr val="phClr">
                <a:tint val="100000"/>
                <a:shade val="89000"/>
                <a:satMod val="150000"/>
                <a:lumMod val="90000"/>
              </a:schemeClr>
            </a:gs>
          </a:gsLst>
          <a:path path="circle">
            <a:fillToRect l="40000" t="30000" r="40000" b="30000"/>
          </a:path>
        </a:gradFill>
        <a:gradFill rotWithShape="1">
          <a:gsLst>
            <a:gs pos="0">
              <a:schemeClr val="phClr">
                <a:tint val="100000"/>
                <a:shade val="90000"/>
                <a:satMod val="200000"/>
                <a:lumMod val="90000"/>
              </a:schemeClr>
            </a:gs>
            <a:gs pos="43000">
              <a:schemeClr val="phClr">
                <a:tint val="85000"/>
                <a:shade val="100000"/>
                <a:satMod val="300000"/>
                <a:lumMod val="100000"/>
              </a:schemeClr>
            </a:gs>
            <a:gs pos="100000">
              <a:schemeClr val="phClr">
                <a:tint val="85000"/>
                <a:shade val="100000"/>
                <a:satMod val="300000"/>
                <a:lumMod val="100000"/>
              </a:schemeClr>
            </a:gs>
          </a:gsLst>
          <a:lin ang="54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голубая волна</Template>
  <TotalTime>8460</TotalTime>
  <Words>5329</Words>
  <Application>Microsoft Office PowerPoint</Application>
  <PresentationFormat>Экран (4:3)</PresentationFormat>
  <Paragraphs>1901</Paragraphs>
  <Slides>52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MS_RU_blue_Natural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Капитальный ремонт ДОУ</vt:lpstr>
      <vt:lpstr>Презентация PowerPoint</vt:lpstr>
      <vt:lpstr>Презентация PowerPoint</vt:lpstr>
      <vt:lpstr>Приоритет ДОУ для капитального ремонта</vt:lpstr>
      <vt:lpstr>Презентация PowerPoint</vt:lpstr>
      <vt:lpstr>Дошкольное образование</vt:lpstr>
      <vt:lpstr>Презентация PowerPoint</vt:lpstr>
      <vt:lpstr>Презентация PowerPoint</vt:lpstr>
      <vt:lpstr>Медицинские  кабинеты</vt:lpstr>
      <vt:lpstr>Итоги республиканского смотра-конкурса на лучший медицинский кабинет</vt:lpstr>
      <vt:lpstr>Охват питанием</vt:lpstr>
      <vt:lpstr>Презентация PowerPoint</vt:lpstr>
      <vt:lpstr>Презентация PowerPoint</vt:lpstr>
      <vt:lpstr>Презентация PowerPoint</vt:lpstr>
      <vt:lpstr>Кадровый потенциал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ЕГЭ по обязательным предметам </vt:lpstr>
      <vt:lpstr>Лучшие результаты ЕГЭ по обязательным предметам</vt:lpstr>
      <vt:lpstr>Низкие результаты ЕГЭ по обязательным предметам</vt:lpstr>
      <vt:lpstr>Рейтинги учреждений образования</vt:lpstr>
      <vt:lpstr>Динамика наивысших результатов ЕГЭ</vt:lpstr>
      <vt:lpstr>Результаты ЕГЭ  (предметы по выбору)</vt:lpstr>
      <vt:lpstr>Доля выпускников, не получивших аттестат по результатам ЕГЭ</vt:lpstr>
      <vt:lpstr>Результаты основного государственного экзамена  (ОГЭ, 9 классы) </vt:lpstr>
      <vt:lpstr>Лучшие результаты ОГЭ (9 классы)</vt:lpstr>
      <vt:lpstr>Не получили документы об образовании в 2014 году (9 классы)</vt:lpstr>
      <vt:lpstr>Национальное образование</vt:lpstr>
      <vt:lpstr>Результаты олимпиад  по татарскому языку и литературе</vt:lpstr>
      <vt:lpstr>Результаты единого республиканского тестирования (9 классы, татарский язык)</vt:lpstr>
      <vt:lpstr>Презентация PowerPoint</vt:lpstr>
      <vt:lpstr>Презентация PowerPoint</vt:lpstr>
      <vt:lpstr>Презентация PowerPoint</vt:lpstr>
      <vt:lpstr>Презентация PowerPoint</vt:lpstr>
      <vt:lpstr>Охват детей  дополнительным образованием</vt:lpstr>
      <vt:lpstr>Презентация PowerPoint</vt:lpstr>
      <vt:lpstr>Презентация PowerPoint</vt:lpstr>
      <vt:lpstr>Презентация PowerPoint</vt:lpstr>
      <vt:lpstr>Здоровый образ жизни</vt:lpstr>
      <vt:lpstr>Республиканская акция  «Помоги своей школе»</vt:lpstr>
      <vt:lpstr>Инновационные и опытно-экспериментальные площадки</vt:lpstr>
      <vt:lpstr>2013-2014 учебный год – год математики </vt:lpstr>
      <vt:lpstr>Под эгидой года математики</vt:lpstr>
    </vt:vector>
  </TitlesOfParts>
  <Company>DreamLair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User230</cp:lastModifiedBy>
  <cp:revision>4688</cp:revision>
  <cp:lastPrinted>2014-08-21T10:07:31Z</cp:lastPrinted>
  <dcterms:created xsi:type="dcterms:W3CDTF">2012-06-24T17:56:54Z</dcterms:created>
  <dcterms:modified xsi:type="dcterms:W3CDTF">2014-08-21T10:21:59Z</dcterms:modified>
</cp:coreProperties>
</file>